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>
        <p:scale>
          <a:sx n="75" d="100"/>
          <a:sy n="75" d="100"/>
        </p:scale>
        <p:origin x="-49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CE87D0-C130-F036-8DE3-AF5E716D2B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F61D36B-2C53-3DE1-32BD-D9BE793792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A18ABD-FCA2-B97F-4467-80C4B405A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D28B-FD8A-4530-96D7-7C6FFF266037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C8FCD11-6D08-ED3D-6C87-25B2F9CB7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43C489A-590E-FC0A-E83C-C7F532E88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69C9-2940-46D1-8F48-F30B60E07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54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4DB8B3-0FA9-C7F0-FF97-D702F0056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ADE5880-BA96-5D7F-C3D8-C3A0CCDBB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7472A3B-EED6-E9D3-66BE-3321084B3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D28B-FD8A-4530-96D7-7C6FFF266037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3CABD2C-3F64-24B2-05C0-29BABE410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AB7D120-D5B0-9359-7309-1B447A44B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69C9-2940-46D1-8F48-F30B60E07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5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6826E85-1F75-A036-80CD-B429C898F9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746FF2B-B3E9-70BB-2FC6-56AED93F10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C0ED307-ABCE-BD74-4573-3A44C2B98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D28B-FD8A-4530-96D7-7C6FFF266037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59CA15-7206-97A4-89CB-D2FC402B9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84A20D7-715B-4AEC-1BCF-547A29989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69C9-2940-46D1-8F48-F30B60E07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0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50C63F-FE66-22F3-D9BB-FD0533255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3B1E3AB-318F-603B-7AF8-760DD716F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776D75-6490-AA14-FC40-7A0A9DDF1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D28B-FD8A-4530-96D7-7C6FFF266037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C3065E-4BDB-2266-EC7F-0AD8D359F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84A2D33-0399-10B8-CCB2-49B384EEF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69C9-2940-46D1-8F48-F30B60E07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408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64A414-8BA9-2976-6908-6CB94E842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F08BB2F-F8EE-A81B-5772-A91A76899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7634DEE-D8AC-3A02-FDAE-4B47693EE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D28B-FD8A-4530-96D7-7C6FFF266037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A2D7796-73B3-B1CC-A437-D3396EBB0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539680-E8D5-2173-DFC6-68FFF810E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69C9-2940-46D1-8F48-F30B60E07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5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7BBFEE-46FB-2855-E1EA-F35F94E86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6EFC5E6-D7C9-4483-ADE6-6E91D89029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AAED012-7B06-2306-E065-F03F2DE23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5FE5F47-AAC7-7EC8-6063-13A836BB5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D28B-FD8A-4530-96D7-7C6FFF266037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E019FA9-C51F-4DF6-86BC-4DF678BD8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A6422DA-3547-B605-0E27-30FFACDB8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69C9-2940-46D1-8F48-F30B60E07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26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D15E02-C4A3-A185-06A4-09B926C8F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F327512-27A2-A7CA-72CD-17D609D56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33F4159-F18F-02F2-ABD0-01E6526E4E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915A2E6-45AB-7277-628A-B94037896E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998B6EF-9C81-35EA-DB1F-38490E507C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3E56CFE-7E75-3171-111D-3026E3BA3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D28B-FD8A-4530-96D7-7C6FFF266037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0CE950B-96A3-1D3D-FE70-287B5927A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F0BEAFF-7375-1CDF-79F8-6011778E5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69C9-2940-46D1-8F48-F30B60E07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90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31B2F9-2791-3226-83A4-2A6AA6C6D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EA2500E-6C83-E750-2588-2B941CB9A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D28B-FD8A-4530-96D7-7C6FFF266037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E606856-E8B4-3611-644F-900D1E6C4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86D1CE0-A7CD-93A6-C3EE-93B4BAECD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69C9-2940-46D1-8F48-F30B60E07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514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8AAF7FF-4341-1B06-9862-6CBF38477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D28B-FD8A-4530-96D7-7C6FFF266037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49F93A1-80EC-797C-38CF-2DE5E9E3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34091C3-3046-D182-CADA-70C900B61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69C9-2940-46D1-8F48-F30B60E07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70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D45C0E-C4EB-21D9-2DDD-BA0C9D5BE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F35FF10-B159-58D7-C53D-DDF2F77F1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792ECF5-8848-5304-BEFD-3FAD4F3FED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8B73719-F079-8DD7-93C6-67774C567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D28B-FD8A-4530-96D7-7C6FFF266037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B2EB60F-9F55-B991-8FDE-E254C4B72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2CF658F-B37F-13DB-3D38-93A52238E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69C9-2940-46D1-8F48-F30B60E07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465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2DD98B-2AE8-52AC-2EDE-74E6BE614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698A6B2-7C2A-2348-9950-234F23B303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CD70F19-2D2B-9CF4-5B46-7BD216CFD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E208E59-E846-D458-42CD-14A2BF85A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D28B-FD8A-4530-96D7-7C6FFF266037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B5E4D70-DCCE-E9E2-FFF6-C0A42546E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3017959-892B-EA82-F7B5-7D90FBCDC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69C9-2940-46D1-8F48-F30B60E07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666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C80AC59-196B-6BD1-285C-AC31993B9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D3B1C63-6747-0BE7-42FC-07B6B15F03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10FE12C-1C67-8999-79B5-4E40B9810D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8D28B-FD8A-4530-96D7-7C6FFF266037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C97A37-B96C-EF2B-2947-84906845E1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A49C1FF-5D5A-876E-A6A2-0D57FC0F24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569C9-2940-46D1-8F48-F30B60E07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267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ICP LCF - 2\Desktop\image_worksho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700" y="117476"/>
            <a:ext cx="4572000" cy="6467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470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ICP LCF - 2</dc:creator>
  <cp:lastModifiedBy>ICP LCF - 2</cp:lastModifiedBy>
  <cp:revision>3</cp:revision>
  <dcterms:created xsi:type="dcterms:W3CDTF">2024-04-29T18:03:05Z</dcterms:created>
  <dcterms:modified xsi:type="dcterms:W3CDTF">2024-05-07T18:15:03Z</dcterms:modified>
</cp:coreProperties>
</file>