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301" r:id="rId4"/>
    <p:sldId id="260" r:id="rId5"/>
    <p:sldId id="261" r:id="rId6"/>
    <p:sldId id="311" r:id="rId7"/>
    <p:sldId id="263" r:id="rId8"/>
    <p:sldId id="303" r:id="rId9"/>
    <p:sldId id="304" r:id="rId10"/>
    <p:sldId id="300" r:id="rId11"/>
    <p:sldId id="307" r:id="rId12"/>
    <p:sldId id="310" r:id="rId13"/>
    <p:sldId id="262" r:id="rId14"/>
    <p:sldId id="308" r:id="rId15"/>
    <p:sldId id="282" r:id="rId16"/>
    <p:sldId id="306" r:id="rId17"/>
  </p:sldIdLst>
  <p:sldSz cx="9144000" cy="5143500" type="screen16x9"/>
  <p:notesSz cx="6858000" cy="9144000"/>
  <p:embeddedFontLst>
    <p:embeddedFont>
      <p:font typeface="Lato" charset="0"/>
      <p:regular r:id="rId19"/>
    </p:embeddedFont>
    <p:embeddedFont>
      <p:font typeface="Franklin Gothic Medium" pitchFamily="34" charset="0"/>
      <p:regular r:id="rId20"/>
      <p:italic r:id="rId21"/>
    </p:embeddedFont>
    <p:embeddedFont>
      <p:font typeface="Black Han Sans" charset="-127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1.png"/><Relationship Id="rId4" Type="http://schemas.openxmlformats.org/officeDocument/2006/relationships/image" Target="../media/image12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4" Type="http://schemas.openxmlformats.org/officeDocument/2006/relationships/image" Target="../media/image16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4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A3C30-829F-4103-9831-4E86BDF2B8C7}" type="doc">
      <dgm:prSet loTypeId="urn:microsoft.com/office/officeart/2005/8/layout/vList3#1" loCatId="list" qsTypeId="urn:microsoft.com/office/officeart/2005/8/quickstyle/simple1#1" qsCatId="simple" csTypeId="urn:microsoft.com/office/officeart/2005/8/colors/colorful2#1" csCatId="colorful" phldr="1"/>
      <dgm:spPr/>
    </dgm:pt>
    <dgm:pt modelId="{3C131757-43DA-4DF7-A473-72737F2597D2}">
      <dgm:prSet phldrT="[Text]"/>
      <dgm:spPr/>
      <dgm:t>
        <a:bodyPr/>
        <a:lstStyle/>
        <a:p>
          <a:r>
            <a:rPr lang="en-US" dirty="0" smtClean="0"/>
            <a:t>Private Clinical Practice</a:t>
          </a:r>
          <a:endParaRPr lang="en-US" dirty="0"/>
        </a:p>
      </dgm:t>
    </dgm:pt>
    <dgm:pt modelId="{E68807FA-9567-4542-B032-5288FBADAAE1}" type="parTrans" cxnId="{6DE00DA8-E21C-4E36-B2E1-78BB25272F79}">
      <dgm:prSet/>
      <dgm:spPr/>
      <dgm:t>
        <a:bodyPr/>
        <a:lstStyle/>
        <a:p>
          <a:endParaRPr lang="en-US"/>
        </a:p>
      </dgm:t>
    </dgm:pt>
    <dgm:pt modelId="{81EA0674-B97F-4D6B-A30B-9B66F297A50F}" type="sibTrans" cxnId="{6DE00DA8-E21C-4E36-B2E1-78BB25272F79}">
      <dgm:prSet/>
      <dgm:spPr/>
      <dgm:t>
        <a:bodyPr/>
        <a:lstStyle/>
        <a:p>
          <a:endParaRPr lang="en-US"/>
        </a:p>
      </dgm:t>
    </dgm:pt>
    <dgm:pt modelId="{D62C09D7-2120-487E-AFC9-DBD1A78E89E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Residential Treatment</a:t>
          </a:r>
          <a:endParaRPr lang="en-US" dirty="0"/>
        </a:p>
      </dgm:t>
    </dgm:pt>
    <dgm:pt modelId="{6991A5CD-0F0D-47D0-9436-6F0F6EE23B8F}" type="parTrans" cxnId="{9C0B3E57-F089-48EE-A21E-6CF61CB0F45D}">
      <dgm:prSet/>
      <dgm:spPr/>
      <dgm:t>
        <a:bodyPr/>
        <a:lstStyle/>
        <a:p>
          <a:endParaRPr lang="en-US"/>
        </a:p>
      </dgm:t>
    </dgm:pt>
    <dgm:pt modelId="{95287EFA-C367-4434-B257-EE2B998DE0E7}" type="sibTrans" cxnId="{9C0B3E57-F089-48EE-A21E-6CF61CB0F45D}">
      <dgm:prSet/>
      <dgm:spPr/>
      <dgm:t>
        <a:bodyPr/>
        <a:lstStyle/>
        <a:p>
          <a:endParaRPr lang="en-US"/>
        </a:p>
      </dgm:t>
    </dgm:pt>
    <dgm:pt modelId="{17C32104-4538-4FF7-A989-89EFEB97007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Community / Church Based Treatment</a:t>
          </a:r>
          <a:endParaRPr lang="en-US" dirty="0"/>
        </a:p>
      </dgm:t>
    </dgm:pt>
    <dgm:pt modelId="{DFB3A63A-5ABC-481A-9D0A-351826A83BBC}" type="parTrans" cxnId="{D672570B-0561-45BA-9923-4A80DF1E1039}">
      <dgm:prSet/>
      <dgm:spPr/>
      <dgm:t>
        <a:bodyPr/>
        <a:lstStyle/>
        <a:p>
          <a:endParaRPr lang="en-US"/>
        </a:p>
      </dgm:t>
    </dgm:pt>
    <dgm:pt modelId="{FCEAE2B5-8A1C-4ED6-A62E-C2EA75780490}" type="sibTrans" cxnId="{D672570B-0561-45BA-9923-4A80DF1E1039}">
      <dgm:prSet/>
      <dgm:spPr/>
      <dgm:t>
        <a:bodyPr/>
        <a:lstStyle/>
        <a:p>
          <a:endParaRPr lang="en-US"/>
        </a:p>
      </dgm:t>
    </dgm:pt>
    <dgm:pt modelId="{08240C46-3CFE-4ADA-A5AE-CAB8B7CDE54E}">
      <dgm:prSet phldrT="[Text]"/>
      <dgm:spPr/>
      <dgm:t>
        <a:bodyPr/>
        <a:lstStyle/>
        <a:p>
          <a:r>
            <a:rPr lang="en-US" dirty="0" smtClean="0"/>
            <a:t>Government Outpatient Treatment</a:t>
          </a:r>
          <a:endParaRPr lang="en-US" dirty="0"/>
        </a:p>
      </dgm:t>
    </dgm:pt>
    <dgm:pt modelId="{D8BEB9F3-4BF6-4F7E-9DDE-60F1181B0EBB}" type="parTrans" cxnId="{E5515A3A-7DEA-4447-9206-07470B231A9F}">
      <dgm:prSet/>
      <dgm:spPr/>
      <dgm:t>
        <a:bodyPr/>
        <a:lstStyle/>
        <a:p>
          <a:endParaRPr lang="en-US"/>
        </a:p>
      </dgm:t>
    </dgm:pt>
    <dgm:pt modelId="{0D0E94D2-B0F8-4A0A-95BC-5DAEB37666C4}" type="sibTrans" cxnId="{E5515A3A-7DEA-4447-9206-07470B231A9F}">
      <dgm:prSet/>
      <dgm:spPr/>
      <dgm:t>
        <a:bodyPr/>
        <a:lstStyle/>
        <a:p>
          <a:endParaRPr lang="en-US"/>
        </a:p>
      </dgm:t>
    </dgm:pt>
    <dgm:pt modelId="{75E70EA6-D189-4E60-A4D2-29589FC9075A}" type="pres">
      <dgm:prSet presAssocID="{BA0A3C30-829F-4103-9831-4E86BDF2B8C7}" presName="linearFlow" presStyleCnt="0">
        <dgm:presLayoutVars>
          <dgm:dir/>
          <dgm:resizeHandles val="exact"/>
        </dgm:presLayoutVars>
      </dgm:prSet>
      <dgm:spPr/>
    </dgm:pt>
    <dgm:pt modelId="{8E50A7F3-5645-4870-8B2C-770FC29AF248}" type="pres">
      <dgm:prSet presAssocID="{3C131757-43DA-4DF7-A473-72737F2597D2}" presName="composite" presStyleCnt="0"/>
      <dgm:spPr/>
    </dgm:pt>
    <dgm:pt modelId="{C87BB7FD-1C2A-4C5C-8034-E8F39BCB8584}" type="pres">
      <dgm:prSet presAssocID="{3C131757-43DA-4DF7-A473-72737F2597D2}" presName="imgShp" presStyleLbl="fgImgPlace1" presStyleIdx="0" presStyleCnt="4" custScaleX="99305" custScaleY="1030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71CC4397-2314-4F14-9482-342A4C7D88EB}" type="pres">
      <dgm:prSet presAssocID="{3C131757-43DA-4DF7-A473-72737F2597D2}" presName="txShp" presStyleLbl="node1" presStyleIdx="0" presStyleCnt="4" custLinFactNeighborX="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646D0-DCE9-4867-BC8A-7DB391256DC5}" type="pres">
      <dgm:prSet presAssocID="{81EA0674-B97F-4D6B-A30B-9B66F297A50F}" presName="spacing" presStyleCnt="0"/>
      <dgm:spPr/>
    </dgm:pt>
    <dgm:pt modelId="{17313486-300E-4F32-829E-6E58A45BB90E}" type="pres">
      <dgm:prSet presAssocID="{D62C09D7-2120-487E-AFC9-DBD1A78E89EA}" presName="composite" presStyleCnt="0"/>
      <dgm:spPr/>
    </dgm:pt>
    <dgm:pt modelId="{6EEDE549-2F48-4B0C-BE61-B1F163F247C3}" type="pres">
      <dgm:prSet presAssocID="{D62C09D7-2120-487E-AFC9-DBD1A78E89EA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</dgm:pt>
    <dgm:pt modelId="{EA15EA9C-BFA8-40EF-8E37-922B5752A6D2}" type="pres">
      <dgm:prSet presAssocID="{D62C09D7-2120-487E-AFC9-DBD1A78E89EA}" presName="txShp" presStyleLbl="node1" presStyleIdx="1" presStyleCnt="4" custLinFactNeighborX="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2B8BC-6018-454E-8ADC-409C39B003EF}" type="pres">
      <dgm:prSet presAssocID="{95287EFA-C367-4434-B257-EE2B998DE0E7}" presName="spacing" presStyleCnt="0"/>
      <dgm:spPr/>
    </dgm:pt>
    <dgm:pt modelId="{CE7A16BF-556A-4324-973A-C89C3CDE33BD}" type="pres">
      <dgm:prSet presAssocID="{17C32104-4538-4FF7-A989-89EFEB970079}" presName="composite" presStyleCnt="0"/>
      <dgm:spPr/>
    </dgm:pt>
    <dgm:pt modelId="{105AFAD5-8731-468D-9591-69385FDE3F33}" type="pres">
      <dgm:prSet presAssocID="{17C32104-4538-4FF7-A989-89EFEB970079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9E282B0A-50AF-448E-B018-C6C9BB13898C}" type="pres">
      <dgm:prSet presAssocID="{17C32104-4538-4FF7-A989-89EFEB97007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3EE2B-1D48-45C2-8EB3-400FC3F25182}" type="pres">
      <dgm:prSet presAssocID="{FCEAE2B5-8A1C-4ED6-A62E-C2EA75780490}" presName="spacing" presStyleCnt="0"/>
      <dgm:spPr/>
    </dgm:pt>
    <dgm:pt modelId="{4B31C29D-79E0-41AC-ABB7-3D5F34EBAC97}" type="pres">
      <dgm:prSet presAssocID="{08240C46-3CFE-4ADA-A5AE-CAB8B7CDE54E}" presName="composite" presStyleCnt="0"/>
      <dgm:spPr/>
    </dgm:pt>
    <dgm:pt modelId="{94CB2CC8-7C92-4E4C-A246-6C0B68ED387F}" type="pres">
      <dgm:prSet presAssocID="{08240C46-3CFE-4ADA-A5AE-CAB8B7CDE54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5000" r="-45000"/>
          </a:stretch>
        </a:blipFill>
      </dgm:spPr>
    </dgm:pt>
    <dgm:pt modelId="{E81C8C20-C070-4AA8-A6D6-1CA030878E55}" type="pres">
      <dgm:prSet presAssocID="{08240C46-3CFE-4ADA-A5AE-CAB8B7CDE54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396EE-7A75-471E-B2EC-75385AE5F027}" type="presOf" srcId="{BA0A3C30-829F-4103-9831-4E86BDF2B8C7}" destId="{75E70EA6-D189-4E60-A4D2-29589FC9075A}" srcOrd="0" destOrd="0" presId="urn:microsoft.com/office/officeart/2005/8/layout/vList3#1"/>
    <dgm:cxn modelId="{8A2B3A59-D2C1-42E7-AF8C-D2BD024BAE4C}" type="presOf" srcId="{17C32104-4538-4FF7-A989-89EFEB970079}" destId="{9E282B0A-50AF-448E-B018-C6C9BB13898C}" srcOrd="0" destOrd="0" presId="urn:microsoft.com/office/officeart/2005/8/layout/vList3#1"/>
    <dgm:cxn modelId="{9C0B3E57-F089-48EE-A21E-6CF61CB0F45D}" srcId="{BA0A3C30-829F-4103-9831-4E86BDF2B8C7}" destId="{D62C09D7-2120-487E-AFC9-DBD1A78E89EA}" srcOrd="1" destOrd="0" parTransId="{6991A5CD-0F0D-47D0-9436-6F0F6EE23B8F}" sibTransId="{95287EFA-C367-4434-B257-EE2B998DE0E7}"/>
    <dgm:cxn modelId="{779F3215-DE4C-4739-94FE-09402B3AFD8B}" type="presOf" srcId="{D62C09D7-2120-487E-AFC9-DBD1A78E89EA}" destId="{EA15EA9C-BFA8-40EF-8E37-922B5752A6D2}" srcOrd="0" destOrd="0" presId="urn:microsoft.com/office/officeart/2005/8/layout/vList3#1"/>
    <dgm:cxn modelId="{6DE00DA8-E21C-4E36-B2E1-78BB25272F79}" srcId="{BA0A3C30-829F-4103-9831-4E86BDF2B8C7}" destId="{3C131757-43DA-4DF7-A473-72737F2597D2}" srcOrd="0" destOrd="0" parTransId="{E68807FA-9567-4542-B032-5288FBADAAE1}" sibTransId="{81EA0674-B97F-4D6B-A30B-9B66F297A50F}"/>
    <dgm:cxn modelId="{D672570B-0561-45BA-9923-4A80DF1E1039}" srcId="{BA0A3C30-829F-4103-9831-4E86BDF2B8C7}" destId="{17C32104-4538-4FF7-A989-89EFEB970079}" srcOrd="2" destOrd="0" parTransId="{DFB3A63A-5ABC-481A-9D0A-351826A83BBC}" sibTransId="{FCEAE2B5-8A1C-4ED6-A62E-C2EA75780490}"/>
    <dgm:cxn modelId="{97010E1B-51CA-4412-90A8-1401F2D1211C}" type="presOf" srcId="{3C131757-43DA-4DF7-A473-72737F2597D2}" destId="{71CC4397-2314-4F14-9482-342A4C7D88EB}" srcOrd="0" destOrd="0" presId="urn:microsoft.com/office/officeart/2005/8/layout/vList3#1"/>
    <dgm:cxn modelId="{E5515A3A-7DEA-4447-9206-07470B231A9F}" srcId="{BA0A3C30-829F-4103-9831-4E86BDF2B8C7}" destId="{08240C46-3CFE-4ADA-A5AE-CAB8B7CDE54E}" srcOrd="3" destOrd="0" parTransId="{D8BEB9F3-4BF6-4F7E-9DDE-60F1181B0EBB}" sibTransId="{0D0E94D2-B0F8-4A0A-95BC-5DAEB37666C4}"/>
    <dgm:cxn modelId="{FD3FDC68-410B-4E3D-8249-40A0EAEE1169}" type="presOf" srcId="{08240C46-3CFE-4ADA-A5AE-CAB8B7CDE54E}" destId="{E81C8C20-C070-4AA8-A6D6-1CA030878E55}" srcOrd="0" destOrd="0" presId="urn:microsoft.com/office/officeart/2005/8/layout/vList3#1"/>
    <dgm:cxn modelId="{961CDFA6-566E-4C3A-B30D-7C0F21912A97}" type="presParOf" srcId="{75E70EA6-D189-4E60-A4D2-29589FC9075A}" destId="{8E50A7F3-5645-4870-8B2C-770FC29AF248}" srcOrd="0" destOrd="0" presId="urn:microsoft.com/office/officeart/2005/8/layout/vList3#1"/>
    <dgm:cxn modelId="{CA633C64-C8B2-4EAF-A2EC-E2AAE333BD14}" type="presParOf" srcId="{8E50A7F3-5645-4870-8B2C-770FC29AF248}" destId="{C87BB7FD-1C2A-4C5C-8034-E8F39BCB8584}" srcOrd="0" destOrd="0" presId="urn:microsoft.com/office/officeart/2005/8/layout/vList3#1"/>
    <dgm:cxn modelId="{EF90ED84-F131-43C1-9350-D041F56EF09C}" type="presParOf" srcId="{8E50A7F3-5645-4870-8B2C-770FC29AF248}" destId="{71CC4397-2314-4F14-9482-342A4C7D88EB}" srcOrd="1" destOrd="0" presId="urn:microsoft.com/office/officeart/2005/8/layout/vList3#1"/>
    <dgm:cxn modelId="{DA6D43F4-1A1B-4344-9D2F-0933CC50F5DA}" type="presParOf" srcId="{75E70EA6-D189-4E60-A4D2-29589FC9075A}" destId="{F78646D0-DCE9-4867-BC8A-7DB391256DC5}" srcOrd="1" destOrd="0" presId="urn:microsoft.com/office/officeart/2005/8/layout/vList3#1"/>
    <dgm:cxn modelId="{1313704F-BCF1-4063-8666-D1609885081A}" type="presParOf" srcId="{75E70EA6-D189-4E60-A4D2-29589FC9075A}" destId="{17313486-300E-4F32-829E-6E58A45BB90E}" srcOrd="2" destOrd="0" presId="urn:microsoft.com/office/officeart/2005/8/layout/vList3#1"/>
    <dgm:cxn modelId="{12205104-D614-46ED-A3A0-5BE699E9271C}" type="presParOf" srcId="{17313486-300E-4F32-829E-6E58A45BB90E}" destId="{6EEDE549-2F48-4B0C-BE61-B1F163F247C3}" srcOrd="0" destOrd="0" presId="urn:microsoft.com/office/officeart/2005/8/layout/vList3#1"/>
    <dgm:cxn modelId="{2B375EF2-3E35-4557-8F49-5F9E6E951481}" type="presParOf" srcId="{17313486-300E-4F32-829E-6E58A45BB90E}" destId="{EA15EA9C-BFA8-40EF-8E37-922B5752A6D2}" srcOrd="1" destOrd="0" presId="urn:microsoft.com/office/officeart/2005/8/layout/vList3#1"/>
    <dgm:cxn modelId="{EC2D5DC0-7C3E-4500-B35B-DF6F02601E32}" type="presParOf" srcId="{75E70EA6-D189-4E60-A4D2-29589FC9075A}" destId="{52B2B8BC-6018-454E-8ADC-409C39B003EF}" srcOrd="3" destOrd="0" presId="urn:microsoft.com/office/officeart/2005/8/layout/vList3#1"/>
    <dgm:cxn modelId="{58711878-16ED-4C79-9744-88FF3972ABC2}" type="presParOf" srcId="{75E70EA6-D189-4E60-A4D2-29589FC9075A}" destId="{CE7A16BF-556A-4324-973A-C89C3CDE33BD}" srcOrd="4" destOrd="0" presId="urn:microsoft.com/office/officeart/2005/8/layout/vList3#1"/>
    <dgm:cxn modelId="{761D2CEC-8AB4-451E-9B55-561F9543B07B}" type="presParOf" srcId="{CE7A16BF-556A-4324-973A-C89C3CDE33BD}" destId="{105AFAD5-8731-468D-9591-69385FDE3F33}" srcOrd="0" destOrd="0" presId="urn:microsoft.com/office/officeart/2005/8/layout/vList3#1"/>
    <dgm:cxn modelId="{CEE5AA4C-B5FB-4067-A22D-BF2292C1B561}" type="presParOf" srcId="{CE7A16BF-556A-4324-973A-C89C3CDE33BD}" destId="{9E282B0A-50AF-448E-B018-C6C9BB13898C}" srcOrd="1" destOrd="0" presId="urn:microsoft.com/office/officeart/2005/8/layout/vList3#1"/>
    <dgm:cxn modelId="{6B6234DE-B7B9-4AA5-8C6F-6587E6FC2032}" type="presParOf" srcId="{75E70EA6-D189-4E60-A4D2-29589FC9075A}" destId="{F6B3EE2B-1D48-45C2-8EB3-400FC3F25182}" srcOrd="5" destOrd="0" presId="urn:microsoft.com/office/officeart/2005/8/layout/vList3#1"/>
    <dgm:cxn modelId="{5D760179-C071-424E-A35A-41B1C8233F5E}" type="presParOf" srcId="{75E70EA6-D189-4E60-A4D2-29589FC9075A}" destId="{4B31C29D-79E0-41AC-ABB7-3D5F34EBAC97}" srcOrd="6" destOrd="0" presId="urn:microsoft.com/office/officeart/2005/8/layout/vList3#1"/>
    <dgm:cxn modelId="{D94831F9-6694-4094-A638-5440E58D4D2A}" type="presParOf" srcId="{4B31C29D-79E0-41AC-ABB7-3D5F34EBAC97}" destId="{94CB2CC8-7C92-4E4C-A246-6C0B68ED387F}" srcOrd="0" destOrd="0" presId="urn:microsoft.com/office/officeart/2005/8/layout/vList3#1"/>
    <dgm:cxn modelId="{2663C9A2-7B5E-43F0-959F-558667C2BACD}" type="presParOf" srcId="{4B31C29D-79E0-41AC-ABB7-3D5F34EBAC97}" destId="{E81C8C20-C070-4AA8-A6D6-1CA030878E5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1B221-5E23-4195-ACFB-55545E846BB8}" type="doc">
      <dgm:prSet loTypeId="urn:microsoft.com/office/officeart/2005/8/layout/hList1" loCatId="list" qsTypeId="urn:microsoft.com/office/officeart/2005/8/quickstyle/3d3#1" qsCatId="3D" csTypeId="urn:microsoft.com/office/officeart/2005/8/colors/colorful2#2" csCatId="colorful" phldr="1"/>
      <dgm:spPr/>
      <dgm:t>
        <a:bodyPr/>
        <a:lstStyle/>
        <a:p>
          <a:endParaRPr lang="en-US"/>
        </a:p>
      </dgm:t>
    </dgm:pt>
    <dgm:pt modelId="{E2129A9A-ACD4-45A1-9658-657FBA04A520}">
      <dgm:prSet phldrT="[Text]"/>
      <dgm:spPr/>
      <dgm:t>
        <a:bodyPr/>
        <a:lstStyle/>
        <a:p>
          <a:r>
            <a:rPr lang="en-US" smtClean="0"/>
            <a:t>1</a:t>
          </a:r>
          <a:endParaRPr lang="en-US" dirty="0"/>
        </a:p>
      </dgm:t>
    </dgm:pt>
    <dgm:pt modelId="{D883585A-C18F-4B03-9137-932A92EBDE00}" type="parTrans" cxnId="{9FE3984D-484F-482F-A84C-1B641765E748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7FBEDCBE-9788-44BA-9597-D226DB54F2E2}" type="sibTrans" cxnId="{9FE3984D-484F-482F-A84C-1B641765E748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49141CBE-3CB6-43A6-96C2-3AB998DA20D5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b="1" dirty="0" smtClean="0">
              <a:solidFill>
                <a:schemeClr val="accent4"/>
              </a:solidFill>
              <a:ea typeface="Black Han Sans" charset="-127"/>
            </a:rPr>
            <a:t>Stress, anxiety tension and depression, frustration and anger due to unprecedented changes, drastic lifestyle changes, isolation and perceived restrictions in the environment</a:t>
          </a:r>
          <a:r>
            <a:rPr lang="en-US" dirty="0" smtClean="0">
              <a:solidFill>
                <a:schemeClr val="accent4"/>
              </a:solidFill>
              <a:ea typeface="Black Han Sans" charset="-127"/>
            </a:rPr>
            <a:t>.</a:t>
          </a:r>
          <a:endParaRPr lang="en-US" dirty="0">
            <a:solidFill>
              <a:schemeClr val="accent4"/>
            </a:solidFill>
            <a:ea typeface="Black Han Sans" charset="-127"/>
          </a:endParaRPr>
        </a:p>
      </dgm:t>
    </dgm:pt>
    <dgm:pt modelId="{4DD2EB67-5182-4208-80DA-AA27A0740529}" type="parTrans" cxnId="{122B90DC-8B6C-478B-A1EB-D887B05D3356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19CEB789-684F-48BF-9074-6D6D6C13A97A}" type="sibTrans" cxnId="{122B90DC-8B6C-478B-A1EB-D887B05D3356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95469D5C-A358-4B3F-84D4-46C78D01F06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en-US" dirty="0">
            <a:solidFill>
              <a:schemeClr val="accent4"/>
            </a:solidFill>
          </a:endParaRPr>
        </a:p>
      </dgm:t>
    </dgm:pt>
    <dgm:pt modelId="{F300B10E-A7CF-4E68-8935-0A9805106CDD}" type="parTrans" cxnId="{E50218A8-EA96-4D06-A47F-F4E01578962A}">
      <dgm:prSet/>
      <dgm:spPr/>
    </dgm:pt>
    <dgm:pt modelId="{413292CA-62AD-4808-BCED-E38DFF1E9E3B}" type="sibTrans" cxnId="{E50218A8-EA96-4D06-A47F-F4E01578962A}">
      <dgm:prSet/>
      <dgm:spPr/>
    </dgm:pt>
    <dgm:pt modelId="{AFE129F5-1D4A-4044-B502-8D8D325A1404}">
      <dgm:prSet phldrT="[Text]"/>
      <dgm:spPr/>
      <dgm:t>
        <a:bodyPr/>
        <a:lstStyle/>
        <a:p>
          <a:r>
            <a:rPr lang="en-US" smtClean="0"/>
            <a:t>2</a:t>
          </a:r>
          <a:endParaRPr lang="en-US" dirty="0"/>
        </a:p>
      </dgm:t>
    </dgm:pt>
    <dgm:pt modelId="{7A9F5ED0-9E71-4C09-9D2D-95E6D999744E}" type="parTrans" cxnId="{C7AC2AD0-3DC1-4002-AC55-8C77319C1D49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AD049EA6-1008-4C29-A0A6-F47B5BB0B425}" type="sibTrans" cxnId="{C7AC2AD0-3DC1-4002-AC55-8C77319C1D49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FE6E8EFA-5642-47A9-B556-8B3D41410794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b="1" dirty="0" smtClean="0">
              <a:solidFill>
                <a:schemeClr val="accent4"/>
              </a:solidFill>
            </a:rPr>
            <a:t>Boredom and pandemic fatigue due to limited mobility restricted social activities and the long long wait for things to go back to the way they used to be. </a:t>
          </a:r>
          <a:endParaRPr lang="en-US" b="1" dirty="0">
            <a:solidFill>
              <a:schemeClr val="accent4"/>
            </a:solidFill>
          </a:endParaRPr>
        </a:p>
      </dgm:t>
    </dgm:pt>
    <dgm:pt modelId="{E5AB549D-DE14-4222-B002-B9FBE6BDA039}" type="parTrans" cxnId="{3C074755-2910-477D-BD06-4A92A156C0F4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D326898B-80E4-4F28-8187-2DA8D42A1DD3}" type="sibTrans" cxnId="{3C074755-2910-477D-BD06-4A92A156C0F4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1415687A-43F9-463B-BB3B-B54A242644C9}">
      <dgm:prSet phldrT="[Text]"/>
      <dgm:spPr/>
      <dgm:t>
        <a:bodyPr/>
        <a:lstStyle/>
        <a:p>
          <a:r>
            <a:rPr lang="en-US" smtClean="0"/>
            <a:t>3</a:t>
          </a:r>
          <a:endParaRPr lang="en-US" dirty="0"/>
        </a:p>
      </dgm:t>
    </dgm:pt>
    <dgm:pt modelId="{521D593B-CAE4-4064-A4D8-E09EAD788126}" type="parTrans" cxnId="{C5A6F2D9-7A34-4906-81D0-30EE59F0AFC5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28418CAD-7C61-4143-A267-E2A19B2708F5}" type="sibTrans" cxnId="{C5A6F2D9-7A34-4906-81D0-30EE59F0AFC5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F219052F-CCCB-439D-8A76-97EA232305E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550" b="1" dirty="0" smtClean="0">
              <a:solidFill>
                <a:schemeClr val="accent4"/>
              </a:solidFill>
            </a:rPr>
            <a:t>Work-related  financial issues/ opportunities, low morale; status problems due to l</a:t>
          </a:r>
          <a:r>
            <a:rPr lang="en-US" sz="1550" b="1" dirty="0">
              <a:solidFill>
                <a:schemeClr val="accent4"/>
              </a:solidFill>
            </a:rPr>
            <a:t>oss of jobs, loss of employment and/or business opportinities, reduced wor hours, limited opportunities to find meaningful work</a:t>
          </a:r>
        </a:p>
      </dgm:t>
    </dgm:pt>
    <dgm:pt modelId="{62A0B53E-D943-49CC-AF12-AF93BB6BB694}" type="parTrans" cxnId="{C11909C8-EACD-4EF7-992C-A141549E4D7A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558E0F44-081D-4EF4-84F7-5EDF4C593CC8}" type="sibTrans" cxnId="{C11909C8-EACD-4EF7-992C-A141549E4D7A}">
      <dgm:prSet/>
      <dgm:spPr/>
      <dgm:t>
        <a:bodyPr/>
        <a:lstStyle/>
        <a:p>
          <a:endParaRPr lang="en-US">
            <a:solidFill>
              <a:schemeClr val="accent4"/>
            </a:solidFill>
          </a:endParaRPr>
        </a:p>
      </dgm:t>
    </dgm:pt>
    <dgm:pt modelId="{4B4A1A4D-05C6-4742-9988-431BB5F1DFA4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493DB69-75AC-4956-A4A4-2526E523B27F}" type="parTrans" cxnId="{7F102F14-9C39-425E-BAD9-C07B0ED3D353}">
      <dgm:prSet/>
      <dgm:spPr/>
      <dgm:t>
        <a:bodyPr/>
        <a:lstStyle/>
        <a:p>
          <a:endParaRPr lang="en-US"/>
        </a:p>
      </dgm:t>
    </dgm:pt>
    <dgm:pt modelId="{D8012EA2-0E22-4EF8-96E5-9DB5B064DED3}" type="sibTrans" cxnId="{7F102F14-9C39-425E-BAD9-C07B0ED3D353}">
      <dgm:prSet/>
      <dgm:spPr/>
      <dgm:t>
        <a:bodyPr/>
        <a:lstStyle/>
        <a:p>
          <a:endParaRPr lang="en-US"/>
        </a:p>
      </dgm:t>
    </dgm:pt>
    <dgm:pt modelId="{C6C6084D-3AEC-4B57-A17B-C6B3C1B0CEB7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b="1" dirty="0" smtClean="0">
              <a:solidFill>
                <a:schemeClr val="accent4"/>
              </a:solidFill>
            </a:rPr>
            <a:t>Hampered business and travel plans</a:t>
          </a:r>
        </a:p>
      </dgm:t>
    </dgm:pt>
    <dgm:pt modelId="{E88BC957-5E14-4DC9-A603-1A7A97408EB7}" type="parTrans" cxnId="{75DD7E11-01C4-40CF-A433-617D90AB3E2F}">
      <dgm:prSet/>
      <dgm:spPr/>
      <dgm:t>
        <a:bodyPr/>
        <a:lstStyle/>
        <a:p>
          <a:endParaRPr lang="en-US"/>
        </a:p>
      </dgm:t>
    </dgm:pt>
    <dgm:pt modelId="{2DD5088F-AEDA-4369-A983-C9148E0D74CC}" type="sibTrans" cxnId="{75DD7E11-01C4-40CF-A433-617D90AB3E2F}">
      <dgm:prSet/>
      <dgm:spPr/>
      <dgm:t>
        <a:bodyPr/>
        <a:lstStyle/>
        <a:p>
          <a:endParaRPr lang="en-US"/>
        </a:p>
      </dgm:t>
    </dgm:pt>
    <dgm:pt modelId="{B601810C-DA00-4796-9357-DB7A6BFF71A9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b="1" dirty="0">
              <a:solidFill>
                <a:schemeClr val="accent4"/>
              </a:solidFill>
            </a:rPr>
            <a:t>Working from home amidst all the tensions and conflicts within the family</a:t>
          </a:r>
        </a:p>
      </dgm:t>
    </dgm:pt>
    <dgm:pt modelId="{C2744736-0F23-414E-97F1-C4EF53C84C6F}" type="parTrans" cxnId="{70DFE082-CFE8-4782-BFF1-F37AF37715F4}">
      <dgm:prSet/>
      <dgm:spPr/>
    </dgm:pt>
    <dgm:pt modelId="{EFED3D3C-1CFB-4717-BA9D-9A9C1AB3BACD}" type="sibTrans" cxnId="{70DFE082-CFE8-4782-BFF1-F37AF37715F4}">
      <dgm:prSet/>
      <dgm:spPr/>
    </dgm:pt>
    <dgm:pt modelId="{95016B5D-420A-4396-8511-914D537FC46D}" type="pres">
      <dgm:prSet presAssocID="{8691B221-5E23-4195-ACFB-55545E846B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35F22-8A4A-4BF9-A061-C82FF3613997}" type="pres">
      <dgm:prSet presAssocID="{E2129A9A-ACD4-45A1-9658-657FBA04A520}" presName="composite" presStyleCnt="0"/>
      <dgm:spPr/>
      <dgm:t>
        <a:bodyPr/>
        <a:lstStyle/>
        <a:p>
          <a:endParaRPr lang="en-US"/>
        </a:p>
      </dgm:t>
    </dgm:pt>
    <dgm:pt modelId="{9F842DAD-9229-48D0-B867-A6A15F93C652}" type="pres">
      <dgm:prSet presAssocID="{E2129A9A-ACD4-45A1-9658-657FBA04A52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390B1-2586-4814-8D5A-A302F1EE01E0}" type="pres">
      <dgm:prSet presAssocID="{E2129A9A-ACD4-45A1-9658-657FBA04A52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616BD-2E89-445A-8E00-188576B4432B}" type="pres">
      <dgm:prSet presAssocID="{7FBEDCBE-9788-44BA-9597-D226DB54F2E2}" presName="space" presStyleCnt="0"/>
      <dgm:spPr/>
      <dgm:t>
        <a:bodyPr/>
        <a:lstStyle/>
        <a:p>
          <a:endParaRPr lang="en-US"/>
        </a:p>
      </dgm:t>
    </dgm:pt>
    <dgm:pt modelId="{71EB8ACC-BE02-493C-8E95-33A2AABE7F3E}" type="pres">
      <dgm:prSet presAssocID="{AFE129F5-1D4A-4044-B502-8D8D325A1404}" presName="composite" presStyleCnt="0"/>
      <dgm:spPr/>
      <dgm:t>
        <a:bodyPr/>
        <a:lstStyle/>
        <a:p>
          <a:endParaRPr lang="en-US"/>
        </a:p>
      </dgm:t>
    </dgm:pt>
    <dgm:pt modelId="{6B27EF35-603B-45B3-9653-CDB7819B8805}" type="pres">
      <dgm:prSet presAssocID="{AFE129F5-1D4A-4044-B502-8D8D325A140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77CE-F44E-40A5-9492-D6BF66D90A5F}" type="pres">
      <dgm:prSet presAssocID="{AFE129F5-1D4A-4044-B502-8D8D325A140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A12C3-1E78-44A4-94CA-8AC6CDEF6EEE}" type="pres">
      <dgm:prSet presAssocID="{AD049EA6-1008-4C29-A0A6-F47B5BB0B425}" presName="space" presStyleCnt="0"/>
      <dgm:spPr/>
      <dgm:t>
        <a:bodyPr/>
        <a:lstStyle/>
        <a:p>
          <a:endParaRPr lang="en-US"/>
        </a:p>
      </dgm:t>
    </dgm:pt>
    <dgm:pt modelId="{863D6B84-DF46-4E8D-8369-8D04FEF72EBE}" type="pres">
      <dgm:prSet presAssocID="{1415687A-43F9-463B-BB3B-B54A242644C9}" presName="composite" presStyleCnt="0"/>
      <dgm:spPr/>
      <dgm:t>
        <a:bodyPr/>
        <a:lstStyle/>
        <a:p>
          <a:endParaRPr lang="en-US"/>
        </a:p>
      </dgm:t>
    </dgm:pt>
    <dgm:pt modelId="{F99B7331-C1F0-455F-B82D-2861A19A7754}" type="pres">
      <dgm:prSet presAssocID="{1415687A-43F9-463B-BB3B-B54A242644C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2CEE2-3E10-4811-BBDF-F93CA3CA952D}" type="pres">
      <dgm:prSet presAssocID="{1415687A-43F9-463B-BB3B-B54A242644C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C4F71-3419-4DE7-AD0B-8763C80DD38C}" type="pres">
      <dgm:prSet presAssocID="{28418CAD-7C61-4143-A267-E2A19B2708F5}" presName="space" presStyleCnt="0"/>
      <dgm:spPr/>
    </dgm:pt>
    <dgm:pt modelId="{6CC5E4F0-5C4F-4EF5-AEC8-A475375E9B43}" type="pres">
      <dgm:prSet presAssocID="{4B4A1A4D-05C6-4742-9988-431BB5F1DFA4}" presName="composite" presStyleCnt="0"/>
      <dgm:spPr/>
    </dgm:pt>
    <dgm:pt modelId="{52A3ACCA-9463-45DD-A113-B6FDCC42287D}" type="pres">
      <dgm:prSet presAssocID="{4B4A1A4D-05C6-4742-9988-431BB5F1DFA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5F10D-FC98-44C9-B60C-603EE6BE8B80}" type="pres">
      <dgm:prSet presAssocID="{4B4A1A4D-05C6-4742-9988-431BB5F1DFA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61C5C-5EEA-43C1-B13C-9BBA2F0DE398}" type="presOf" srcId="{8691B221-5E23-4195-ACFB-55545E846BB8}" destId="{95016B5D-420A-4396-8511-914D537FC46D}" srcOrd="0" destOrd="0" presId="urn:microsoft.com/office/officeart/2005/8/layout/hList1"/>
    <dgm:cxn modelId="{289445E5-18C4-46E0-A81E-998D9AAAA9AF}" type="presOf" srcId="{49141CBE-3CB6-43A6-96C2-3AB998DA20D5}" destId="{313390B1-2586-4814-8D5A-A302F1EE01E0}" srcOrd="0" destOrd="0" presId="urn:microsoft.com/office/officeart/2005/8/layout/hList1"/>
    <dgm:cxn modelId="{C5A6F2D9-7A34-4906-81D0-30EE59F0AFC5}" srcId="{8691B221-5E23-4195-ACFB-55545E846BB8}" destId="{1415687A-43F9-463B-BB3B-B54A242644C9}" srcOrd="2" destOrd="0" parTransId="{521D593B-CAE4-4064-A4D8-E09EAD788126}" sibTransId="{28418CAD-7C61-4143-A267-E2A19B2708F5}"/>
    <dgm:cxn modelId="{5978BE0F-2039-4566-80AA-6B18DEBCF326}" type="presOf" srcId="{AFE129F5-1D4A-4044-B502-8D8D325A1404}" destId="{6B27EF35-603B-45B3-9653-CDB7819B8805}" srcOrd="0" destOrd="0" presId="urn:microsoft.com/office/officeart/2005/8/layout/hList1"/>
    <dgm:cxn modelId="{E50218A8-EA96-4D06-A47F-F4E01578962A}" srcId="{E2129A9A-ACD4-45A1-9658-657FBA04A520}" destId="{95469D5C-A358-4B3F-84D4-46C78D01F067}" srcOrd="1" destOrd="0" parTransId="{F300B10E-A7CF-4E68-8935-0A9805106CDD}" sibTransId="{413292CA-62AD-4808-BCED-E38DFF1E9E3B}"/>
    <dgm:cxn modelId="{223C03F0-F9AC-4EF1-A79D-2F5A50E071DE}" type="presOf" srcId="{C6C6084D-3AEC-4B57-A17B-C6B3C1B0CEB7}" destId="{E875F10D-FC98-44C9-B60C-603EE6BE8B80}" srcOrd="0" destOrd="0" presId="urn:microsoft.com/office/officeart/2005/8/layout/hList1"/>
    <dgm:cxn modelId="{C11909C8-EACD-4EF7-992C-A141549E4D7A}" srcId="{1415687A-43F9-463B-BB3B-B54A242644C9}" destId="{F219052F-CCCB-439D-8A76-97EA232305E7}" srcOrd="0" destOrd="0" parTransId="{62A0B53E-D943-49CC-AF12-AF93BB6BB694}" sibTransId="{558E0F44-081D-4EF4-84F7-5EDF4C593CC8}"/>
    <dgm:cxn modelId="{122B90DC-8B6C-478B-A1EB-D887B05D3356}" srcId="{E2129A9A-ACD4-45A1-9658-657FBA04A520}" destId="{49141CBE-3CB6-43A6-96C2-3AB998DA20D5}" srcOrd="0" destOrd="0" parTransId="{4DD2EB67-5182-4208-80DA-AA27A0740529}" sibTransId="{19CEB789-684F-48BF-9074-6D6D6C13A97A}"/>
    <dgm:cxn modelId="{B3C996EA-572C-4383-AC90-16161A9ED2D3}" type="presOf" srcId="{95469D5C-A358-4B3F-84D4-46C78D01F067}" destId="{313390B1-2586-4814-8D5A-A302F1EE01E0}" srcOrd="0" destOrd="1" presId="urn:microsoft.com/office/officeart/2005/8/layout/hList1"/>
    <dgm:cxn modelId="{489654F5-83D0-4ECC-98B9-35F57B444723}" type="presOf" srcId="{1415687A-43F9-463B-BB3B-B54A242644C9}" destId="{F99B7331-C1F0-455F-B82D-2861A19A7754}" srcOrd="0" destOrd="0" presId="urn:microsoft.com/office/officeart/2005/8/layout/hList1"/>
    <dgm:cxn modelId="{70DFE082-CFE8-4782-BFF1-F37AF37715F4}" srcId="{4B4A1A4D-05C6-4742-9988-431BB5F1DFA4}" destId="{B601810C-DA00-4796-9357-DB7A6BFF71A9}" srcOrd="1" destOrd="0" parTransId="{C2744736-0F23-414E-97F1-C4EF53C84C6F}" sibTransId="{EFED3D3C-1CFB-4717-BA9D-9A9C1AB3BACD}"/>
    <dgm:cxn modelId="{C7AC2AD0-3DC1-4002-AC55-8C77319C1D49}" srcId="{8691B221-5E23-4195-ACFB-55545E846BB8}" destId="{AFE129F5-1D4A-4044-B502-8D8D325A1404}" srcOrd="1" destOrd="0" parTransId="{7A9F5ED0-9E71-4C09-9D2D-95E6D999744E}" sibTransId="{AD049EA6-1008-4C29-A0A6-F47B5BB0B425}"/>
    <dgm:cxn modelId="{7F102F14-9C39-425E-BAD9-C07B0ED3D353}" srcId="{8691B221-5E23-4195-ACFB-55545E846BB8}" destId="{4B4A1A4D-05C6-4742-9988-431BB5F1DFA4}" srcOrd="3" destOrd="0" parTransId="{B493DB69-75AC-4956-A4A4-2526E523B27F}" sibTransId="{D8012EA2-0E22-4EF8-96E5-9DB5B064DED3}"/>
    <dgm:cxn modelId="{9FE3984D-484F-482F-A84C-1B641765E748}" srcId="{8691B221-5E23-4195-ACFB-55545E846BB8}" destId="{E2129A9A-ACD4-45A1-9658-657FBA04A520}" srcOrd="0" destOrd="0" parTransId="{D883585A-C18F-4B03-9137-932A92EBDE00}" sibTransId="{7FBEDCBE-9788-44BA-9597-D226DB54F2E2}"/>
    <dgm:cxn modelId="{9D64761D-AE84-4B40-B4F7-A9C4C63FB743}" type="presOf" srcId="{4B4A1A4D-05C6-4742-9988-431BB5F1DFA4}" destId="{52A3ACCA-9463-45DD-A113-B6FDCC42287D}" srcOrd="0" destOrd="0" presId="urn:microsoft.com/office/officeart/2005/8/layout/hList1"/>
    <dgm:cxn modelId="{0D9F6397-E52D-4958-9584-41C66095318C}" type="presOf" srcId="{FE6E8EFA-5642-47A9-B556-8B3D41410794}" destId="{4EF677CE-F44E-40A5-9492-D6BF66D90A5F}" srcOrd="0" destOrd="0" presId="urn:microsoft.com/office/officeart/2005/8/layout/hList1"/>
    <dgm:cxn modelId="{088363A3-B7C0-4E77-8487-E6F456E07609}" type="presOf" srcId="{F219052F-CCCB-439D-8A76-97EA232305E7}" destId="{B662CEE2-3E10-4811-BBDF-F93CA3CA952D}" srcOrd="0" destOrd="0" presId="urn:microsoft.com/office/officeart/2005/8/layout/hList1"/>
    <dgm:cxn modelId="{73BE5667-EF3D-425C-A24E-670396A5A383}" type="presOf" srcId="{B601810C-DA00-4796-9357-DB7A6BFF71A9}" destId="{E875F10D-FC98-44C9-B60C-603EE6BE8B80}" srcOrd="0" destOrd="1" presId="urn:microsoft.com/office/officeart/2005/8/layout/hList1"/>
    <dgm:cxn modelId="{75DD7E11-01C4-40CF-A433-617D90AB3E2F}" srcId="{4B4A1A4D-05C6-4742-9988-431BB5F1DFA4}" destId="{C6C6084D-3AEC-4B57-A17B-C6B3C1B0CEB7}" srcOrd="0" destOrd="0" parTransId="{E88BC957-5E14-4DC9-A603-1A7A97408EB7}" sibTransId="{2DD5088F-AEDA-4369-A983-C9148E0D74CC}"/>
    <dgm:cxn modelId="{3C074755-2910-477D-BD06-4A92A156C0F4}" srcId="{AFE129F5-1D4A-4044-B502-8D8D325A1404}" destId="{FE6E8EFA-5642-47A9-B556-8B3D41410794}" srcOrd="0" destOrd="0" parTransId="{E5AB549D-DE14-4222-B002-B9FBE6BDA039}" sibTransId="{D326898B-80E4-4F28-8187-2DA8D42A1DD3}"/>
    <dgm:cxn modelId="{BB328F7F-07F6-4A0E-8ECA-53C6F7053CBB}" type="presOf" srcId="{E2129A9A-ACD4-45A1-9658-657FBA04A520}" destId="{9F842DAD-9229-48D0-B867-A6A15F93C652}" srcOrd="0" destOrd="0" presId="urn:microsoft.com/office/officeart/2005/8/layout/hList1"/>
    <dgm:cxn modelId="{B0BCA613-2B87-4CF6-AEC4-4DB62172FBF5}" type="presParOf" srcId="{95016B5D-420A-4396-8511-914D537FC46D}" destId="{19035F22-8A4A-4BF9-A061-C82FF3613997}" srcOrd="0" destOrd="0" presId="urn:microsoft.com/office/officeart/2005/8/layout/hList1"/>
    <dgm:cxn modelId="{2BB2BF84-BF02-4424-B02A-6BB1F9985C4B}" type="presParOf" srcId="{19035F22-8A4A-4BF9-A061-C82FF3613997}" destId="{9F842DAD-9229-48D0-B867-A6A15F93C652}" srcOrd="0" destOrd="0" presId="urn:microsoft.com/office/officeart/2005/8/layout/hList1"/>
    <dgm:cxn modelId="{1937E6D6-1997-4DD7-B729-9A664254A224}" type="presParOf" srcId="{19035F22-8A4A-4BF9-A061-C82FF3613997}" destId="{313390B1-2586-4814-8D5A-A302F1EE01E0}" srcOrd="1" destOrd="0" presId="urn:microsoft.com/office/officeart/2005/8/layout/hList1"/>
    <dgm:cxn modelId="{7D5E2189-4228-4B0E-8CD5-5BCD722936EE}" type="presParOf" srcId="{95016B5D-420A-4396-8511-914D537FC46D}" destId="{F81616BD-2E89-445A-8E00-188576B4432B}" srcOrd="1" destOrd="0" presId="urn:microsoft.com/office/officeart/2005/8/layout/hList1"/>
    <dgm:cxn modelId="{AD690CF1-0E0E-4315-86EB-67728F681D22}" type="presParOf" srcId="{95016B5D-420A-4396-8511-914D537FC46D}" destId="{71EB8ACC-BE02-493C-8E95-33A2AABE7F3E}" srcOrd="2" destOrd="0" presId="urn:microsoft.com/office/officeart/2005/8/layout/hList1"/>
    <dgm:cxn modelId="{04166F7E-9361-466C-A4C0-55C89EB92F73}" type="presParOf" srcId="{71EB8ACC-BE02-493C-8E95-33A2AABE7F3E}" destId="{6B27EF35-603B-45B3-9653-CDB7819B8805}" srcOrd="0" destOrd="0" presId="urn:microsoft.com/office/officeart/2005/8/layout/hList1"/>
    <dgm:cxn modelId="{EB25CEEB-EEBB-49E9-8598-FB361EB558E1}" type="presParOf" srcId="{71EB8ACC-BE02-493C-8E95-33A2AABE7F3E}" destId="{4EF677CE-F44E-40A5-9492-D6BF66D90A5F}" srcOrd="1" destOrd="0" presId="urn:microsoft.com/office/officeart/2005/8/layout/hList1"/>
    <dgm:cxn modelId="{43E27EC9-F952-48F5-9767-FAF5F83906CE}" type="presParOf" srcId="{95016B5D-420A-4396-8511-914D537FC46D}" destId="{3E3A12C3-1E78-44A4-94CA-8AC6CDEF6EEE}" srcOrd="3" destOrd="0" presId="urn:microsoft.com/office/officeart/2005/8/layout/hList1"/>
    <dgm:cxn modelId="{F024130F-E81B-47FA-9B97-12EAECB60027}" type="presParOf" srcId="{95016B5D-420A-4396-8511-914D537FC46D}" destId="{863D6B84-DF46-4E8D-8369-8D04FEF72EBE}" srcOrd="4" destOrd="0" presId="urn:microsoft.com/office/officeart/2005/8/layout/hList1"/>
    <dgm:cxn modelId="{BC2E29B4-2254-49ED-B514-46FDB4896275}" type="presParOf" srcId="{863D6B84-DF46-4E8D-8369-8D04FEF72EBE}" destId="{F99B7331-C1F0-455F-B82D-2861A19A7754}" srcOrd="0" destOrd="0" presId="urn:microsoft.com/office/officeart/2005/8/layout/hList1"/>
    <dgm:cxn modelId="{63D597F5-8EB0-4978-AD01-D6303508AAF9}" type="presParOf" srcId="{863D6B84-DF46-4E8D-8369-8D04FEF72EBE}" destId="{B662CEE2-3E10-4811-BBDF-F93CA3CA952D}" srcOrd="1" destOrd="0" presId="urn:microsoft.com/office/officeart/2005/8/layout/hList1"/>
    <dgm:cxn modelId="{40CDF374-6FBC-4FBA-9A36-BB96914EF4FC}" type="presParOf" srcId="{95016B5D-420A-4396-8511-914D537FC46D}" destId="{13DC4F71-3419-4DE7-AD0B-8763C80DD38C}" srcOrd="5" destOrd="0" presId="urn:microsoft.com/office/officeart/2005/8/layout/hList1"/>
    <dgm:cxn modelId="{AA550FD6-270B-4E6A-BAEF-525DBB5C7A01}" type="presParOf" srcId="{95016B5D-420A-4396-8511-914D537FC46D}" destId="{6CC5E4F0-5C4F-4EF5-AEC8-A475375E9B43}" srcOrd="6" destOrd="0" presId="urn:microsoft.com/office/officeart/2005/8/layout/hList1"/>
    <dgm:cxn modelId="{CF25F0C3-705E-4133-A802-AF5D7F2E5744}" type="presParOf" srcId="{6CC5E4F0-5C4F-4EF5-AEC8-A475375E9B43}" destId="{52A3ACCA-9463-45DD-A113-B6FDCC42287D}" srcOrd="0" destOrd="0" presId="urn:microsoft.com/office/officeart/2005/8/layout/hList1"/>
    <dgm:cxn modelId="{6FDD97BF-DD71-4B43-A5B7-FA6AF0CFFCA7}" type="presParOf" srcId="{6CC5E4F0-5C4F-4EF5-AEC8-A475375E9B43}" destId="{E875F10D-FC98-44C9-B60C-603EE6BE8B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EE49E5-C2CC-4581-A5FC-DC8E553B2626}" type="doc">
      <dgm:prSet loTypeId="urn:microsoft.com/office/officeart/2005/8/layout/h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0BF127-A296-4B10-9920-5FBBEC7A7D21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2929B303-7E4E-4A99-ABAE-8EC8190C97E2}" type="parTrans" cxnId="{7392F956-D410-4428-9050-64D3306DBFD5}">
      <dgm:prSet/>
      <dgm:spPr/>
      <dgm:t>
        <a:bodyPr/>
        <a:lstStyle/>
        <a:p>
          <a:endParaRPr lang="en-US"/>
        </a:p>
      </dgm:t>
    </dgm:pt>
    <dgm:pt modelId="{9EDAD3F8-D253-4D5E-BA5D-1EA657397A71}" type="sibTrans" cxnId="{7392F956-D410-4428-9050-64D3306DBFD5}">
      <dgm:prSet/>
      <dgm:spPr/>
      <dgm:t>
        <a:bodyPr/>
        <a:lstStyle/>
        <a:p>
          <a:endParaRPr lang="en-US"/>
        </a:p>
      </dgm:t>
    </dgm:pt>
    <dgm:pt modelId="{47C9F294-0861-4398-993C-FBBFF24AD29D}">
      <dgm:prSet phldrT="[Text]"/>
      <dgm:spPr/>
      <dgm:t>
        <a:bodyPr/>
        <a:lstStyle/>
        <a:p>
          <a:r>
            <a:rPr lang="en-US" b="1" dirty="0" smtClean="0">
              <a:solidFill>
                <a:schemeClr val="accent4"/>
              </a:solidFill>
            </a:rPr>
            <a:t>Changes in service continuity plan/ mode of service delivery.</a:t>
          </a:r>
          <a:endParaRPr lang="en-US" dirty="0">
            <a:solidFill>
              <a:schemeClr val="accent4"/>
            </a:solidFill>
          </a:endParaRPr>
        </a:p>
      </dgm:t>
    </dgm:pt>
    <dgm:pt modelId="{DA0286DE-D676-4D40-A970-9413D35DDD08}" type="parTrans" cxnId="{B963B04B-7858-4896-AE7E-5D449B51255D}">
      <dgm:prSet/>
      <dgm:spPr/>
      <dgm:t>
        <a:bodyPr/>
        <a:lstStyle/>
        <a:p>
          <a:endParaRPr lang="en-US"/>
        </a:p>
      </dgm:t>
    </dgm:pt>
    <dgm:pt modelId="{A2343C6D-7B28-49A3-BEF8-67187074E08D}" type="sibTrans" cxnId="{B963B04B-7858-4896-AE7E-5D449B51255D}">
      <dgm:prSet/>
      <dgm:spPr/>
      <dgm:t>
        <a:bodyPr/>
        <a:lstStyle/>
        <a:p>
          <a:endParaRPr lang="en-US"/>
        </a:p>
      </dgm:t>
    </dgm:pt>
    <dgm:pt modelId="{7E39875C-D954-4D41-BFCF-1DF3B58225AF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A115D1D2-17A7-4D56-BD68-5A8B81FEC8CA}" type="parTrans" cxnId="{A169111F-2B52-4DD4-8E61-B681C4F2FC14}">
      <dgm:prSet/>
      <dgm:spPr/>
      <dgm:t>
        <a:bodyPr/>
        <a:lstStyle/>
        <a:p>
          <a:endParaRPr lang="en-US"/>
        </a:p>
      </dgm:t>
    </dgm:pt>
    <dgm:pt modelId="{55881E15-6FA1-4F11-B675-972761573ECE}" type="sibTrans" cxnId="{A169111F-2B52-4DD4-8E61-B681C4F2FC14}">
      <dgm:prSet/>
      <dgm:spPr/>
      <dgm:t>
        <a:bodyPr/>
        <a:lstStyle/>
        <a:p>
          <a:endParaRPr lang="en-US"/>
        </a:p>
      </dgm:t>
    </dgm:pt>
    <dgm:pt modelId="{C88FAF96-E197-4584-80BC-1DF27FFF0F06}">
      <dgm:prSet phldrT="[Text]"/>
      <dgm:spPr/>
      <dgm:t>
        <a:bodyPr/>
        <a:lstStyle/>
        <a:p>
          <a:r>
            <a:rPr lang="en-US" b="1" dirty="0" smtClean="0">
              <a:solidFill>
                <a:schemeClr val="accent4"/>
              </a:solidFill>
            </a:rPr>
            <a:t>Limited access to counseling/ </a:t>
          </a:r>
          <a:r>
            <a:rPr lang="en-US" b="1" dirty="0" err="1" smtClean="0">
              <a:solidFill>
                <a:schemeClr val="accent4"/>
              </a:solidFill>
            </a:rPr>
            <a:t>teleconsul-tation</a:t>
          </a:r>
          <a:r>
            <a:rPr lang="en-US" b="1" dirty="0" smtClean="0">
              <a:solidFill>
                <a:schemeClr val="accent4"/>
              </a:solidFill>
            </a:rPr>
            <a:t> due to internet connection issues unavailability of gadgets (phones and/or laptops)</a:t>
          </a:r>
          <a:endParaRPr lang="en-US" dirty="0">
            <a:solidFill>
              <a:schemeClr val="accent4"/>
            </a:solidFill>
          </a:endParaRPr>
        </a:p>
      </dgm:t>
    </dgm:pt>
    <dgm:pt modelId="{152A717E-D055-4A4C-8998-DD96490CE9A8}" type="parTrans" cxnId="{3B110178-0F1F-45E4-9722-681922391EED}">
      <dgm:prSet/>
      <dgm:spPr/>
      <dgm:t>
        <a:bodyPr/>
        <a:lstStyle/>
        <a:p>
          <a:endParaRPr lang="en-US"/>
        </a:p>
      </dgm:t>
    </dgm:pt>
    <dgm:pt modelId="{89D83A5D-7F87-4EAC-964E-F7E1CC612A0F}" type="sibTrans" cxnId="{3B110178-0F1F-45E4-9722-681922391EED}">
      <dgm:prSet/>
      <dgm:spPr/>
      <dgm:t>
        <a:bodyPr/>
        <a:lstStyle/>
        <a:p>
          <a:endParaRPr lang="en-US"/>
        </a:p>
      </dgm:t>
    </dgm:pt>
    <dgm:pt modelId="{DE9E5914-0517-41C6-9DAB-0EE6385ADB9E}">
      <dgm:prSet phldrT="[Text]"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F6E4F62A-5EE8-4FF1-8913-B29EA62FF249}" type="parTrans" cxnId="{B7552DA3-6EFF-4FDD-8689-187C58819F9A}">
      <dgm:prSet/>
      <dgm:spPr/>
      <dgm:t>
        <a:bodyPr/>
        <a:lstStyle/>
        <a:p>
          <a:endParaRPr lang="en-US"/>
        </a:p>
      </dgm:t>
    </dgm:pt>
    <dgm:pt modelId="{F048CF8F-64C8-4843-A3F0-4881FD05D1A1}" type="sibTrans" cxnId="{B7552DA3-6EFF-4FDD-8689-187C58819F9A}">
      <dgm:prSet/>
      <dgm:spPr/>
      <dgm:t>
        <a:bodyPr/>
        <a:lstStyle/>
        <a:p>
          <a:endParaRPr lang="en-US"/>
        </a:p>
      </dgm:t>
    </dgm:pt>
    <dgm:pt modelId="{53FC46A4-5C0A-4C1C-B6AB-F6B22A65D899}">
      <dgm:prSet phldrT="[Text]"/>
      <dgm:spPr/>
      <dgm:t>
        <a:bodyPr/>
        <a:lstStyle/>
        <a:p>
          <a:r>
            <a:rPr lang="en-US" b="1" dirty="0" smtClean="0">
              <a:solidFill>
                <a:schemeClr val="accent4"/>
              </a:solidFill>
            </a:rPr>
            <a:t>More pronounced co-</a:t>
          </a:r>
          <a:r>
            <a:rPr lang="en-US" b="1" dirty="0" err="1" smtClean="0">
              <a:solidFill>
                <a:schemeClr val="accent4"/>
              </a:solidFill>
            </a:rPr>
            <a:t>occuring</a:t>
          </a:r>
          <a:r>
            <a:rPr lang="en-US" b="1" dirty="0" smtClean="0">
              <a:solidFill>
                <a:schemeClr val="accent4"/>
              </a:solidFill>
            </a:rPr>
            <a:t> Disorders, particularly </a:t>
          </a:r>
          <a:r>
            <a:rPr lang="en-US" b="1" dirty="0" err="1" smtClean="0">
              <a:solidFill>
                <a:schemeClr val="accent4"/>
              </a:solidFill>
            </a:rPr>
            <a:t>psychiatic</a:t>
          </a:r>
          <a:r>
            <a:rPr lang="en-US" b="1" dirty="0" smtClean="0">
              <a:solidFill>
                <a:schemeClr val="accent4"/>
              </a:solidFill>
            </a:rPr>
            <a:t> symptoms</a:t>
          </a:r>
          <a:endParaRPr lang="en-US" dirty="0">
            <a:solidFill>
              <a:schemeClr val="accent4"/>
            </a:solidFill>
          </a:endParaRPr>
        </a:p>
      </dgm:t>
    </dgm:pt>
    <dgm:pt modelId="{A51C5834-8C04-444F-8C9C-C5BF3F9D7E9D}" type="parTrans" cxnId="{FB540515-1BED-4575-9187-542908B9D074}">
      <dgm:prSet/>
      <dgm:spPr/>
      <dgm:t>
        <a:bodyPr/>
        <a:lstStyle/>
        <a:p>
          <a:endParaRPr lang="en-US"/>
        </a:p>
      </dgm:t>
    </dgm:pt>
    <dgm:pt modelId="{3F877681-D056-417C-A3A1-A7AA26E5E42D}" type="sibTrans" cxnId="{FB540515-1BED-4575-9187-542908B9D074}">
      <dgm:prSet/>
      <dgm:spPr/>
      <dgm:t>
        <a:bodyPr/>
        <a:lstStyle/>
        <a:p>
          <a:endParaRPr lang="en-US"/>
        </a:p>
      </dgm:t>
    </dgm:pt>
    <dgm:pt modelId="{9FAE1DF8-85F5-4205-8940-28AA92073A0D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29DC2A16-970A-4B5B-8FD2-7191A5E8365F}" type="parTrans" cxnId="{280CA311-5A40-48A5-9B3B-4B1CC34E512B}">
      <dgm:prSet/>
      <dgm:spPr/>
      <dgm:t>
        <a:bodyPr/>
        <a:lstStyle/>
        <a:p>
          <a:endParaRPr lang="en-US"/>
        </a:p>
      </dgm:t>
    </dgm:pt>
    <dgm:pt modelId="{72F606C2-A4BC-43C3-9293-60440A3D5131}" type="sibTrans" cxnId="{280CA311-5A40-48A5-9B3B-4B1CC34E512B}">
      <dgm:prSet/>
      <dgm:spPr/>
      <dgm:t>
        <a:bodyPr/>
        <a:lstStyle/>
        <a:p>
          <a:endParaRPr lang="en-US"/>
        </a:p>
      </dgm:t>
    </dgm:pt>
    <dgm:pt modelId="{02BFC3BA-05BE-4E3F-BBBD-50CFDDD2220B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AB973800-D722-4FF5-A331-E699A541DF18}" type="parTrans" cxnId="{347485F6-74EB-4A27-A95B-C56D12ACF2E0}">
      <dgm:prSet/>
      <dgm:spPr/>
      <dgm:t>
        <a:bodyPr/>
        <a:lstStyle/>
        <a:p>
          <a:endParaRPr lang="en-US"/>
        </a:p>
      </dgm:t>
    </dgm:pt>
    <dgm:pt modelId="{E146EFE8-C426-4DD4-85AD-C2EA192DFBF9}" type="sibTrans" cxnId="{347485F6-74EB-4A27-A95B-C56D12ACF2E0}">
      <dgm:prSet/>
      <dgm:spPr/>
      <dgm:t>
        <a:bodyPr/>
        <a:lstStyle/>
        <a:p>
          <a:endParaRPr lang="en-US"/>
        </a:p>
      </dgm:t>
    </dgm:pt>
    <dgm:pt modelId="{051AC3D5-9248-41C6-BA92-136D7C7067F0}">
      <dgm:prSet/>
      <dgm:spPr/>
      <dgm:t>
        <a:bodyPr/>
        <a:lstStyle/>
        <a:p>
          <a:r>
            <a:rPr lang="en-US" b="1" dirty="0" smtClean="0">
              <a:solidFill>
                <a:schemeClr val="accent4"/>
              </a:solidFill>
              <a:ea typeface="Black Han Sans" charset="-127"/>
            </a:rPr>
            <a:t>Family pressure, problems and conflicts.</a:t>
          </a:r>
          <a:endParaRPr lang="en-US" dirty="0">
            <a:solidFill>
              <a:schemeClr val="accent4"/>
            </a:solidFill>
          </a:endParaRPr>
        </a:p>
      </dgm:t>
    </dgm:pt>
    <dgm:pt modelId="{3468663B-F117-47FE-9DA1-3A2BE1236715}" type="parTrans" cxnId="{4E61F9F8-BE9D-4FD6-A8AE-CD19F7E15F67}">
      <dgm:prSet/>
      <dgm:spPr/>
      <dgm:t>
        <a:bodyPr/>
        <a:lstStyle/>
        <a:p>
          <a:endParaRPr lang="en-US"/>
        </a:p>
      </dgm:t>
    </dgm:pt>
    <dgm:pt modelId="{22A321CA-08BA-45F6-8325-748C1A6147B0}" type="sibTrans" cxnId="{4E61F9F8-BE9D-4FD6-A8AE-CD19F7E15F67}">
      <dgm:prSet/>
      <dgm:spPr/>
      <dgm:t>
        <a:bodyPr/>
        <a:lstStyle/>
        <a:p>
          <a:endParaRPr lang="en-US"/>
        </a:p>
      </dgm:t>
    </dgm:pt>
    <dgm:pt modelId="{3EA2C3C1-107A-4387-9BF8-45C0B8FFFE6D}">
      <dgm:prSet/>
      <dgm:spPr/>
      <dgm:t>
        <a:bodyPr/>
        <a:lstStyle/>
        <a:p>
          <a:r>
            <a:rPr lang="en-US" b="1" dirty="0" smtClean="0">
              <a:solidFill>
                <a:schemeClr val="accent4"/>
              </a:solidFill>
            </a:rPr>
            <a:t>Frustration due to needed adjustment/ changes in the program treatment structure</a:t>
          </a:r>
          <a:endParaRPr lang="en-US" dirty="0">
            <a:solidFill>
              <a:schemeClr val="accent4"/>
            </a:solidFill>
          </a:endParaRPr>
        </a:p>
      </dgm:t>
    </dgm:pt>
    <dgm:pt modelId="{6DE9B3D3-1DE4-4CAE-AB97-54E9E6C4DDF4}" type="parTrans" cxnId="{7E3825DE-2AB6-4589-92A5-11B9E4F40174}">
      <dgm:prSet/>
      <dgm:spPr/>
      <dgm:t>
        <a:bodyPr/>
        <a:lstStyle/>
        <a:p>
          <a:endParaRPr lang="en-US"/>
        </a:p>
      </dgm:t>
    </dgm:pt>
    <dgm:pt modelId="{60150131-EE1B-448A-BABD-E1FBA601CC27}" type="sibTrans" cxnId="{7E3825DE-2AB6-4589-92A5-11B9E4F40174}">
      <dgm:prSet/>
      <dgm:spPr/>
      <dgm:t>
        <a:bodyPr/>
        <a:lstStyle/>
        <a:p>
          <a:endParaRPr lang="en-US"/>
        </a:p>
      </dgm:t>
    </dgm:pt>
    <dgm:pt modelId="{A4FB8A30-9540-490E-BC74-0A643FEB4B3F}">
      <dgm:prSet/>
      <dgm:spPr/>
      <dgm:t>
        <a:bodyPr/>
        <a:lstStyle/>
        <a:p>
          <a:r>
            <a:rPr lang="en-US" b="1" smtClean="0">
              <a:solidFill>
                <a:schemeClr val="accent4"/>
              </a:solidFill>
            </a:rPr>
            <a:t>Limited face-to-face outdoor contact with PPE.</a:t>
          </a:r>
          <a:endParaRPr lang="en-US" b="1" dirty="0">
            <a:solidFill>
              <a:schemeClr val="accent4"/>
            </a:solidFill>
          </a:endParaRPr>
        </a:p>
      </dgm:t>
    </dgm:pt>
    <dgm:pt modelId="{841A8960-54E3-48C6-8B12-C11DC29DFD9D}" type="parTrans" cxnId="{058EE4C1-BC1C-4F34-B065-C91CD521E985}">
      <dgm:prSet/>
      <dgm:spPr/>
      <dgm:t>
        <a:bodyPr/>
        <a:lstStyle/>
        <a:p>
          <a:endParaRPr lang="en-US"/>
        </a:p>
      </dgm:t>
    </dgm:pt>
    <dgm:pt modelId="{673ADD30-2BB9-491E-A83E-80E54965F709}" type="sibTrans" cxnId="{058EE4C1-BC1C-4F34-B065-C91CD521E985}">
      <dgm:prSet/>
      <dgm:spPr/>
      <dgm:t>
        <a:bodyPr/>
        <a:lstStyle/>
        <a:p>
          <a:endParaRPr lang="en-US"/>
        </a:p>
      </dgm:t>
    </dgm:pt>
    <dgm:pt modelId="{F94BDD93-964C-49E7-84BF-C62A4FBE175C}">
      <dgm:prSet/>
      <dgm:spPr/>
      <dgm:t>
        <a:bodyPr/>
        <a:lstStyle/>
        <a:p>
          <a:r>
            <a:rPr lang="en-US" b="1" dirty="0" smtClean="0">
              <a:solidFill>
                <a:schemeClr val="accent4"/>
              </a:solidFill>
            </a:rPr>
            <a:t>Use of help line and virtual counseling or consultation</a:t>
          </a:r>
          <a:endParaRPr lang="en-US" b="1" dirty="0">
            <a:solidFill>
              <a:schemeClr val="accent4"/>
            </a:solidFill>
          </a:endParaRPr>
        </a:p>
      </dgm:t>
    </dgm:pt>
    <dgm:pt modelId="{180730EE-7CAA-4FD7-92DE-9B2C6A48D058}" type="parTrans" cxnId="{CF51BF14-1BEF-47B7-9582-1D38C7E9D22A}">
      <dgm:prSet/>
      <dgm:spPr/>
      <dgm:t>
        <a:bodyPr/>
        <a:lstStyle/>
        <a:p>
          <a:endParaRPr lang="en-US"/>
        </a:p>
      </dgm:t>
    </dgm:pt>
    <dgm:pt modelId="{BCF6DEEB-F143-4F94-B754-616654D33F89}" type="sibTrans" cxnId="{CF51BF14-1BEF-47B7-9582-1D38C7E9D22A}">
      <dgm:prSet/>
      <dgm:spPr/>
      <dgm:t>
        <a:bodyPr/>
        <a:lstStyle/>
        <a:p>
          <a:endParaRPr lang="en-US"/>
        </a:p>
      </dgm:t>
    </dgm:pt>
    <dgm:pt modelId="{D286A6B0-11F0-4049-9406-3A6F05C88CFD}">
      <dgm:prSet/>
      <dgm:spPr/>
      <dgm:t>
        <a:bodyPr/>
        <a:lstStyle/>
        <a:p>
          <a:r>
            <a:rPr lang="en-US" b="1" dirty="0" smtClean="0">
              <a:solidFill>
                <a:schemeClr val="accent4"/>
              </a:solidFill>
            </a:rPr>
            <a:t>Increased vulnerability to use- relapse.</a:t>
          </a:r>
          <a:endParaRPr lang="en-US" b="1" dirty="0">
            <a:solidFill>
              <a:schemeClr val="accent4"/>
            </a:solidFill>
          </a:endParaRPr>
        </a:p>
      </dgm:t>
    </dgm:pt>
    <dgm:pt modelId="{9D9DA302-45AE-4865-BC88-5C0642077D76}" type="parTrans" cxnId="{E1BE1A69-D6D5-4C16-A8F3-878F9B0A7F22}">
      <dgm:prSet/>
      <dgm:spPr/>
      <dgm:t>
        <a:bodyPr/>
        <a:lstStyle/>
        <a:p>
          <a:endParaRPr lang="en-US"/>
        </a:p>
      </dgm:t>
    </dgm:pt>
    <dgm:pt modelId="{65A393B0-9FB6-4A49-AF0C-C579654EDCB7}" type="sibTrans" cxnId="{E1BE1A69-D6D5-4C16-A8F3-878F9B0A7F22}">
      <dgm:prSet/>
      <dgm:spPr/>
      <dgm:t>
        <a:bodyPr/>
        <a:lstStyle/>
        <a:p>
          <a:endParaRPr lang="en-US"/>
        </a:p>
      </dgm:t>
    </dgm:pt>
    <dgm:pt modelId="{DB1AB548-D292-4FEF-80F9-B5377DE1C039}" type="pres">
      <dgm:prSet presAssocID="{D4EE49E5-C2CC-4581-A5FC-DC8E553B2626}" presName="Name0" presStyleCnt="0">
        <dgm:presLayoutVars>
          <dgm:dir/>
          <dgm:animLvl val="lvl"/>
          <dgm:resizeHandles val="exact"/>
        </dgm:presLayoutVars>
      </dgm:prSet>
      <dgm:spPr/>
    </dgm:pt>
    <dgm:pt modelId="{D857EE2D-A270-4CF2-A6D1-40541047BB36}" type="pres">
      <dgm:prSet presAssocID="{02BFC3BA-05BE-4E3F-BBBD-50CFDDD2220B}" presName="composite" presStyleCnt="0"/>
      <dgm:spPr/>
    </dgm:pt>
    <dgm:pt modelId="{61A9FF06-FDF4-4A1A-A677-25DB21FD8177}" type="pres">
      <dgm:prSet presAssocID="{02BFC3BA-05BE-4E3F-BBBD-50CFDDD2220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CCED101D-31AC-4B77-ABF9-8B62D8BF883C}" type="pres">
      <dgm:prSet presAssocID="{02BFC3BA-05BE-4E3F-BBBD-50CFDDD2220B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849CD-43AC-46A9-8D66-12B8C1D2E1F0}" type="pres">
      <dgm:prSet presAssocID="{E146EFE8-C426-4DD4-85AD-C2EA192DFBF9}" presName="space" presStyleCnt="0"/>
      <dgm:spPr/>
    </dgm:pt>
    <dgm:pt modelId="{AF2D5780-5E2F-423D-B7CF-799A25FDD733}" type="pres">
      <dgm:prSet presAssocID="{9FAE1DF8-85F5-4205-8940-28AA92073A0D}" presName="composite" presStyleCnt="0"/>
      <dgm:spPr/>
    </dgm:pt>
    <dgm:pt modelId="{FF02896A-B89F-4040-9786-590DB41957A5}" type="pres">
      <dgm:prSet presAssocID="{9FAE1DF8-85F5-4205-8940-28AA92073A0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0EA35D39-D8E6-40CF-8935-F07BEC0879D7}" type="pres">
      <dgm:prSet presAssocID="{9FAE1DF8-85F5-4205-8940-28AA92073A0D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CAD-FA13-4009-80E4-EBCE8CBEFA4A}" type="pres">
      <dgm:prSet presAssocID="{72F606C2-A4BC-43C3-9293-60440A3D5131}" presName="space" presStyleCnt="0"/>
      <dgm:spPr/>
    </dgm:pt>
    <dgm:pt modelId="{0269296A-7812-4487-97D6-9A2A7D60C5D5}" type="pres">
      <dgm:prSet presAssocID="{5D0BF127-A296-4B10-9920-5FBBEC7A7D21}" presName="composite" presStyleCnt="0"/>
      <dgm:spPr/>
    </dgm:pt>
    <dgm:pt modelId="{3AAD341A-A2BE-43DA-B04A-CBB23EA2E6E4}" type="pres">
      <dgm:prSet presAssocID="{5D0BF127-A296-4B10-9920-5FBBEC7A7D2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ECBEE5F6-C25C-4B17-9450-F2B60E19A20E}" type="pres">
      <dgm:prSet presAssocID="{5D0BF127-A296-4B10-9920-5FBBEC7A7D21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1B052-6420-4762-8A71-7568F5A13376}" type="pres">
      <dgm:prSet presAssocID="{9EDAD3F8-D253-4D5E-BA5D-1EA657397A71}" presName="space" presStyleCnt="0"/>
      <dgm:spPr/>
    </dgm:pt>
    <dgm:pt modelId="{D6F9818C-A349-43A5-894A-87AA66417E86}" type="pres">
      <dgm:prSet presAssocID="{7E39875C-D954-4D41-BFCF-1DF3B58225AF}" presName="composite" presStyleCnt="0"/>
      <dgm:spPr/>
    </dgm:pt>
    <dgm:pt modelId="{A27717A4-5C54-4F49-833F-B92410DC8F95}" type="pres">
      <dgm:prSet presAssocID="{7E39875C-D954-4D41-BFCF-1DF3B58225A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E69D0FC8-A24C-4B53-9143-6EFD618F0899}" type="pres">
      <dgm:prSet presAssocID="{7E39875C-D954-4D41-BFCF-1DF3B58225AF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D28C7-7C1D-492D-A962-6DDB954CD3F1}" type="pres">
      <dgm:prSet presAssocID="{55881E15-6FA1-4F11-B675-972761573ECE}" presName="space" presStyleCnt="0"/>
      <dgm:spPr/>
    </dgm:pt>
    <dgm:pt modelId="{642F38CE-E939-471F-9AF2-18F5ACC6D13B}" type="pres">
      <dgm:prSet presAssocID="{DE9E5914-0517-41C6-9DAB-0EE6385ADB9E}" presName="composite" presStyleCnt="0"/>
      <dgm:spPr/>
    </dgm:pt>
    <dgm:pt modelId="{91F25EBB-780F-4486-A7A2-213E99BB4897}" type="pres">
      <dgm:prSet presAssocID="{DE9E5914-0517-41C6-9DAB-0EE6385ADB9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66FC58A1-DE10-4A3D-977C-5E00C2D9B885}" type="pres">
      <dgm:prSet presAssocID="{DE9E5914-0517-41C6-9DAB-0EE6385ADB9E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51BF14-1BEF-47B7-9582-1D38C7E9D22A}" srcId="{5D0BF127-A296-4B10-9920-5FBBEC7A7D21}" destId="{F94BDD93-964C-49E7-84BF-C62A4FBE175C}" srcOrd="2" destOrd="0" parTransId="{180730EE-7CAA-4FD7-92DE-9B2C6A48D058}" sibTransId="{BCF6DEEB-F143-4F94-B754-616654D33F89}"/>
    <dgm:cxn modelId="{A4A032BE-6473-43DD-BE45-C418C00BC1B9}" type="presOf" srcId="{DE9E5914-0517-41C6-9DAB-0EE6385ADB9E}" destId="{91F25EBB-780F-4486-A7A2-213E99BB4897}" srcOrd="0" destOrd="0" presId="urn:microsoft.com/office/officeart/2005/8/layout/hList1"/>
    <dgm:cxn modelId="{E1BE1A69-D6D5-4C16-A8F3-878F9B0A7F22}" srcId="{DE9E5914-0517-41C6-9DAB-0EE6385ADB9E}" destId="{D286A6B0-11F0-4049-9406-3A6F05C88CFD}" srcOrd="1" destOrd="0" parTransId="{9D9DA302-45AE-4865-BC88-5C0642077D76}" sibTransId="{65A393B0-9FB6-4A49-AF0C-C579654EDCB7}"/>
    <dgm:cxn modelId="{058EE4C1-BC1C-4F34-B065-C91CD521E985}" srcId="{5D0BF127-A296-4B10-9920-5FBBEC7A7D21}" destId="{A4FB8A30-9540-490E-BC74-0A643FEB4B3F}" srcOrd="1" destOrd="0" parTransId="{841A8960-54E3-48C6-8B12-C11DC29DFD9D}" sibTransId="{673ADD30-2BB9-491E-A83E-80E54965F709}"/>
    <dgm:cxn modelId="{319F21EE-932A-4E57-B9A2-6219EC894AEF}" type="presOf" srcId="{7E39875C-D954-4D41-BFCF-1DF3B58225AF}" destId="{A27717A4-5C54-4F49-833F-B92410DC8F95}" srcOrd="0" destOrd="0" presId="urn:microsoft.com/office/officeart/2005/8/layout/hList1"/>
    <dgm:cxn modelId="{ED3B8735-CF05-41D9-B819-F5DC8B2E725C}" type="presOf" srcId="{47C9F294-0861-4398-993C-FBBFF24AD29D}" destId="{ECBEE5F6-C25C-4B17-9450-F2B60E19A20E}" srcOrd="0" destOrd="0" presId="urn:microsoft.com/office/officeart/2005/8/layout/hList1"/>
    <dgm:cxn modelId="{A509B96A-9695-4D1B-8DCF-B1710A46BAFB}" type="presOf" srcId="{C88FAF96-E197-4584-80BC-1DF27FFF0F06}" destId="{E69D0FC8-A24C-4B53-9143-6EFD618F0899}" srcOrd="0" destOrd="0" presId="urn:microsoft.com/office/officeart/2005/8/layout/hList1"/>
    <dgm:cxn modelId="{ECACB2EA-5F7B-45E5-8C78-6F184C480184}" type="presOf" srcId="{A4FB8A30-9540-490E-BC74-0A643FEB4B3F}" destId="{ECBEE5F6-C25C-4B17-9450-F2B60E19A20E}" srcOrd="0" destOrd="1" presId="urn:microsoft.com/office/officeart/2005/8/layout/hList1"/>
    <dgm:cxn modelId="{FB540515-1BED-4575-9187-542908B9D074}" srcId="{DE9E5914-0517-41C6-9DAB-0EE6385ADB9E}" destId="{53FC46A4-5C0A-4C1C-B6AB-F6B22A65D899}" srcOrd="0" destOrd="0" parTransId="{A51C5834-8C04-444F-8C9C-C5BF3F9D7E9D}" sibTransId="{3F877681-D056-417C-A3A1-A7AA26E5E42D}"/>
    <dgm:cxn modelId="{4E61F9F8-BE9D-4FD6-A8AE-CD19F7E15F67}" srcId="{02BFC3BA-05BE-4E3F-BBBD-50CFDDD2220B}" destId="{051AC3D5-9248-41C6-BA92-136D7C7067F0}" srcOrd="0" destOrd="0" parTransId="{3468663B-F117-47FE-9DA1-3A2BE1236715}" sibTransId="{22A321CA-08BA-45F6-8325-748C1A6147B0}"/>
    <dgm:cxn modelId="{347485F6-74EB-4A27-A95B-C56D12ACF2E0}" srcId="{D4EE49E5-C2CC-4581-A5FC-DC8E553B2626}" destId="{02BFC3BA-05BE-4E3F-BBBD-50CFDDD2220B}" srcOrd="0" destOrd="0" parTransId="{AB973800-D722-4FF5-A331-E699A541DF18}" sibTransId="{E146EFE8-C426-4DD4-85AD-C2EA192DFBF9}"/>
    <dgm:cxn modelId="{A82F5B54-FE0C-463E-A251-F71F752B3B8D}" type="presOf" srcId="{D286A6B0-11F0-4049-9406-3A6F05C88CFD}" destId="{66FC58A1-DE10-4A3D-977C-5E00C2D9B885}" srcOrd="0" destOrd="1" presId="urn:microsoft.com/office/officeart/2005/8/layout/hList1"/>
    <dgm:cxn modelId="{280CA311-5A40-48A5-9B3B-4B1CC34E512B}" srcId="{D4EE49E5-C2CC-4581-A5FC-DC8E553B2626}" destId="{9FAE1DF8-85F5-4205-8940-28AA92073A0D}" srcOrd="1" destOrd="0" parTransId="{29DC2A16-970A-4B5B-8FD2-7191A5E8365F}" sibTransId="{72F606C2-A4BC-43C3-9293-60440A3D5131}"/>
    <dgm:cxn modelId="{3B110178-0F1F-45E4-9722-681922391EED}" srcId="{7E39875C-D954-4D41-BFCF-1DF3B58225AF}" destId="{C88FAF96-E197-4584-80BC-1DF27FFF0F06}" srcOrd="0" destOrd="0" parTransId="{152A717E-D055-4A4C-8998-DD96490CE9A8}" sibTransId="{89D83A5D-7F87-4EAC-964E-F7E1CC612A0F}"/>
    <dgm:cxn modelId="{A169111F-2B52-4DD4-8E61-B681C4F2FC14}" srcId="{D4EE49E5-C2CC-4581-A5FC-DC8E553B2626}" destId="{7E39875C-D954-4D41-BFCF-1DF3B58225AF}" srcOrd="3" destOrd="0" parTransId="{A115D1D2-17A7-4D56-BD68-5A8B81FEC8CA}" sibTransId="{55881E15-6FA1-4F11-B675-972761573ECE}"/>
    <dgm:cxn modelId="{2910613B-CC11-4EF7-8F43-14FAE412416F}" type="presOf" srcId="{9FAE1DF8-85F5-4205-8940-28AA92073A0D}" destId="{FF02896A-B89F-4040-9786-590DB41957A5}" srcOrd="0" destOrd="0" presId="urn:microsoft.com/office/officeart/2005/8/layout/hList1"/>
    <dgm:cxn modelId="{018E7FFF-E84D-4BF0-B128-029CF6FCA355}" type="presOf" srcId="{3EA2C3C1-107A-4387-9BF8-45C0B8FFFE6D}" destId="{0EA35D39-D8E6-40CF-8935-F07BEC0879D7}" srcOrd="0" destOrd="0" presId="urn:microsoft.com/office/officeart/2005/8/layout/hList1"/>
    <dgm:cxn modelId="{7E3825DE-2AB6-4589-92A5-11B9E4F40174}" srcId="{9FAE1DF8-85F5-4205-8940-28AA92073A0D}" destId="{3EA2C3C1-107A-4387-9BF8-45C0B8FFFE6D}" srcOrd="0" destOrd="0" parTransId="{6DE9B3D3-1DE4-4CAE-AB97-54E9E6C4DDF4}" sibTransId="{60150131-EE1B-448A-BABD-E1FBA601CC27}"/>
    <dgm:cxn modelId="{E5A6E5E2-85F5-4009-A1BF-AC4B4F26E07A}" type="presOf" srcId="{F94BDD93-964C-49E7-84BF-C62A4FBE175C}" destId="{ECBEE5F6-C25C-4B17-9450-F2B60E19A20E}" srcOrd="0" destOrd="2" presId="urn:microsoft.com/office/officeart/2005/8/layout/hList1"/>
    <dgm:cxn modelId="{701AC8C1-D200-4EA2-829E-6D1A7089C794}" type="presOf" srcId="{051AC3D5-9248-41C6-BA92-136D7C7067F0}" destId="{CCED101D-31AC-4B77-ABF9-8B62D8BF883C}" srcOrd="0" destOrd="0" presId="urn:microsoft.com/office/officeart/2005/8/layout/hList1"/>
    <dgm:cxn modelId="{267CE2AF-4C9B-4186-8A2F-4FCC084FDDF0}" type="presOf" srcId="{02BFC3BA-05BE-4E3F-BBBD-50CFDDD2220B}" destId="{61A9FF06-FDF4-4A1A-A677-25DB21FD8177}" srcOrd="0" destOrd="0" presId="urn:microsoft.com/office/officeart/2005/8/layout/hList1"/>
    <dgm:cxn modelId="{B7552DA3-6EFF-4FDD-8689-187C58819F9A}" srcId="{D4EE49E5-C2CC-4581-A5FC-DC8E553B2626}" destId="{DE9E5914-0517-41C6-9DAB-0EE6385ADB9E}" srcOrd="4" destOrd="0" parTransId="{F6E4F62A-5EE8-4FF1-8913-B29EA62FF249}" sibTransId="{F048CF8F-64C8-4843-A3F0-4881FD05D1A1}"/>
    <dgm:cxn modelId="{B963B04B-7858-4896-AE7E-5D449B51255D}" srcId="{5D0BF127-A296-4B10-9920-5FBBEC7A7D21}" destId="{47C9F294-0861-4398-993C-FBBFF24AD29D}" srcOrd="0" destOrd="0" parTransId="{DA0286DE-D676-4D40-A970-9413D35DDD08}" sibTransId="{A2343C6D-7B28-49A3-BEF8-67187074E08D}"/>
    <dgm:cxn modelId="{69E6456E-2A07-48C8-A7C9-ED9CD964637B}" type="presOf" srcId="{5D0BF127-A296-4B10-9920-5FBBEC7A7D21}" destId="{3AAD341A-A2BE-43DA-B04A-CBB23EA2E6E4}" srcOrd="0" destOrd="0" presId="urn:microsoft.com/office/officeart/2005/8/layout/hList1"/>
    <dgm:cxn modelId="{6952B589-7716-46A3-9747-938A94C6D3BA}" type="presOf" srcId="{D4EE49E5-C2CC-4581-A5FC-DC8E553B2626}" destId="{DB1AB548-D292-4FEF-80F9-B5377DE1C039}" srcOrd="0" destOrd="0" presId="urn:microsoft.com/office/officeart/2005/8/layout/hList1"/>
    <dgm:cxn modelId="{0C684163-F4C6-4FCF-A0A2-1E5C06F8FA9B}" type="presOf" srcId="{53FC46A4-5C0A-4C1C-B6AB-F6B22A65D899}" destId="{66FC58A1-DE10-4A3D-977C-5E00C2D9B885}" srcOrd="0" destOrd="0" presId="urn:microsoft.com/office/officeart/2005/8/layout/hList1"/>
    <dgm:cxn modelId="{7392F956-D410-4428-9050-64D3306DBFD5}" srcId="{D4EE49E5-C2CC-4581-A5FC-DC8E553B2626}" destId="{5D0BF127-A296-4B10-9920-5FBBEC7A7D21}" srcOrd="2" destOrd="0" parTransId="{2929B303-7E4E-4A99-ABAE-8EC8190C97E2}" sibTransId="{9EDAD3F8-D253-4D5E-BA5D-1EA657397A71}"/>
    <dgm:cxn modelId="{46DF5F0F-FA02-4ECD-83AC-D069EF1CD610}" type="presParOf" srcId="{DB1AB548-D292-4FEF-80F9-B5377DE1C039}" destId="{D857EE2D-A270-4CF2-A6D1-40541047BB36}" srcOrd="0" destOrd="0" presId="urn:microsoft.com/office/officeart/2005/8/layout/hList1"/>
    <dgm:cxn modelId="{F3415AFE-3B2A-42AE-9224-B5CCE82DE689}" type="presParOf" srcId="{D857EE2D-A270-4CF2-A6D1-40541047BB36}" destId="{61A9FF06-FDF4-4A1A-A677-25DB21FD8177}" srcOrd="0" destOrd="0" presId="urn:microsoft.com/office/officeart/2005/8/layout/hList1"/>
    <dgm:cxn modelId="{780A9CCF-2B64-4FAD-B924-8421668EFFC7}" type="presParOf" srcId="{D857EE2D-A270-4CF2-A6D1-40541047BB36}" destId="{CCED101D-31AC-4B77-ABF9-8B62D8BF883C}" srcOrd="1" destOrd="0" presId="urn:microsoft.com/office/officeart/2005/8/layout/hList1"/>
    <dgm:cxn modelId="{6986648D-46D4-4C82-B6A0-AF1E9086A4EE}" type="presParOf" srcId="{DB1AB548-D292-4FEF-80F9-B5377DE1C039}" destId="{4D0849CD-43AC-46A9-8D66-12B8C1D2E1F0}" srcOrd="1" destOrd="0" presId="urn:microsoft.com/office/officeart/2005/8/layout/hList1"/>
    <dgm:cxn modelId="{E3CD22DA-B4CA-49F2-8AFD-DFCFC0B88BFF}" type="presParOf" srcId="{DB1AB548-D292-4FEF-80F9-B5377DE1C039}" destId="{AF2D5780-5E2F-423D-B7CF-799A25FDD733}" srcOrd="2" destOrd="0" presId="urn:microsoft.com/office/officeart/2005/8/layout/hList1"/>
    <dgm:cxn modelId="{F45F0BE7-85B7-46A8-8E64-1C1924C50FA2}" type="presParOf" srcId="{AF2D5780-5E2F-423D-B7CF-799A25FDD733}" destId="{FF02896A-B89F-4040-9786-590DB41957A5}" srcOrd="0" destOrd="0" presId="urn:microsoft.com/office/officeart/2005/8/layout/hList1"/>
    <dgm:cxn modelId="{1ADD2D54-46F4-483E-8D0F-ACCF4BE91E34}" type="presParOf" srcId="{AF2D5780-5E2F-423D-B7CF-799A25FDD733}" destId="{0EA35D39-D8E6-40CF-8935-F07BEC0879D7}" srcOrd="1" destOrd="0" presId="urn:microsoft.com/office/officeart/2005/8/layout/hList1"/>
    <dgm:cxn modelId="{59EB2246-4026-42D0-A333-31E4E49EF3A5}" type="presParOf" srcId="{DB1AB548-D292-4FEF-80F9-B5377DE1C039}" destId="{481EFCAD-FA13-4009-80E4-EBCE8CBEFA4A}" srcOrd="3" destOrd="0" presId="urn:microsoft.com/office/officeart/2005/8/layout/hList1"/>
    <dgm:cxn modelId="{7C04B5F9-9DD9-4BC3-97AF-D40409E7604F}" type="presParOf" srcId="{DB1AB548-D292-4FEF-80F9-B5377DE1C039}" destId="{0269296A-7812-4487-97D6-9A2A7D60C5D5}" srcOrd="4" destOrd="0" presId="urn:microsoft.com/office/officeart/2005/8/layout/hList1"/>
    <dgm:cxn modelId="{0274AC8A-7C51-48D4-B792-9B70E5E61416}" type="presParOf" srcId="{0269296A-7812-4487-97D6-9A2A7D60C5D5}" destId="{3AAD341A-A2BE-43DA-B04A-CBB23EA2E6E4}" srcOrd="0" destOrd="0" presId="urn:microsoft.com/office/officeart/2005/8/layout/hList1"/>
    <dgm:cxn modelId="{0A2D4F0F-F9A1-47A9-BCED-2712F7744FBC}" type="presParOf" srcId="{0269296A-7812-4487-97D6-9A2A7D60C5D5}" destId="{ECBEE5F6-C25C-4B17-9450-F2B60E19A20E}" srcOrd="1" destOrd="0" presId="urn:microsoft.com/office/officeart/2005/8/layout/hList1"/>
    <dgm:cxn modelId="{95895292-B97D-44BF-AF66-D42A2CC3CB0F}" type="presParOf" srcId="{DB1AB548-D292-4FEF-80F9-B5377DE1C039}" destId="{E791B052-6420-4762-8A71-7568F5A13376}" srcOrd="5" destOrd="0" presId="urn:microsoft.com/office/officeart/2005/8/layout/hList1"/>
    <dgm:cxn modelId="{A6928A85-5488-4E79-8887-0EA2762C25FD}" type="presParOf" srcId="{DB1AB548-D292-4FEF-80F9-B5377DE1C039}" destId="{D6F9818C-A349-43A5-894A-87AA66417E86}" srcOrd="6" destOrd="0" presId="urn:microsoft.com/office/officeart/2005/8/layout/hList1"/>
    <dgm:cxn modelId="{21CA0FBE-90CE-4266-BA6D-B124DB461B3F}" type="presParOf" srcId="{D6F9818C-A349-43A5-894A-87AA66417E86}" destId="{A27717A4-5C54-4F49-833F-B92410DC8F95}" srcOrd="0" destOrd="0" presId="urn:microsoft.com/office/officeart/2005/8/layout/hList1"/>
    <dgm:cxn modelId="{2ECDA11B-FDC4-48E5-8E88-4648DF98DD42}" type="presParOf" srcId="{D6F9818C-A349-43A5-894A-87AA66417E86}" destId="{E69D0FC8-A24C-4B53-9143-6EFD618F0899}" srcOrd="1" destOrd="0" presId="urn:microsoft.com/office/officeart/2005/8/layout/hList1"/>
    <dgm:cxn modelId="{6A2A9449-C644-4182-ABD0-B15C0D8B9C48}" type="presParOf" srcId="{DB1AB548-D292-4FEF-80F9-B5377DE1C039}" destId="{1BED28C7-7C1D-492D-A962-6DDB954CD3F1}" srcOrd="7" destOrd="0" presId="urn:microsoft.com/office/officeart/2005/8/layout/hList1"/>
    <dgm:cxn modelId="{93C53F88-7E5F-4349-B24A-68E79166F3BC}" type="presParOf" srcId="{DB1AB548-D292-4FEF-80F9-B5377DE1C039}" destId="{642F38CE-E939-471F-9AF2-18F5ACC6D13B}" srcOrd="8" destOrd="0" presId="urn:microsoft.com/office/officeart/2005/8/layout/hList1"/>
    <dgm:cxn modelId="{FE460FEF-9EBF-42AE-AB67-5B65BA968F61}" type="presParOf" srcId="{642F38CE-E939-471F-9AF2-18F5ACC6D13B}" destId="{91F25EBB-780F-4486-A7A2-213E99BB4897}" srcOrd="0" destOrd="0" presId="urn:microsoft.com/office/officeart/2005/8/layout/hList1"/>
    <dgm:cxn modelId="{C4036848-07B9-45E7-8A62-943136EB3AD4}" type="presParOf" srcId="{642F38CE-E939-471F-9AF2-18F5ACC6D13B}" destId="{66FC58A1-DE10-4A3D-977C-5E00C2D9B885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F1DF13-F699-4FB0-91BD-B17E093F6725}" type="doc">
      <dgm:prSet loTypeId="urn:microsoft.com/office/officeart/2005/8/layout/vList2#1" loCatId="list" qsTypeId="urn:microsoft.com/office/officeart/2005/8/quickstyle/simple1#2" qsCatId="simple" csTypeId="urn:microsoft.com/office/officeart/2005/8/colors/colorful2#4" csCatId="colorful" phldr="1"/>
      <dgm:spPr/>
      <dgm:t>
        <a:bodyPr/>
        <a:lstStyle/>
        <a:p>
          <a:endParaRPr lang="en-US"/>
        </a:p>
      </dgm:t>
    </dgm:pt>
    <dgm:pt modelId="{7B11133D-49AD-4921-8103-443C0D50F18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smtClean="0"/>
            <a:t>(1) </a:t>
          </a:r>
          <a:r>
            <a:rPr lang="en-US" sz="2800" b="1" dirty="0" smtClean="0"/>
            <a:t>Limited availability and Supply of Substances</a:t>
          </a:r>
        </a:p>
      </dgm:t>
    </dgm:pt>
    <dgm:pt modelId="{A9177B59-4A67-477D-94EA-0C1CE2DA2873}" type="parTrans" cxnId="{9F4883B0-F963-402A-B149-641C5C8041BF}">
      <dgm:prSet/>
      <dgm:spPr/>
      <dgm:t>
        <a:bodyPr/>
        <a:lstStyle/>
        <a:p>
          <a:endParaRPr lang="en-US"/>
        </a:p>
      </dgm:t>
    </dgm:pt>
    <dgm:pt modelId="{EA44B088-A580-47D0-895A-C98049A31A65}" type="sibTrans" cxnId="{9F4883B0-F963-402A-B149-641C5C8041BF}">
      <dgm:prSet/>
      <dgm:spPr/>
      <dgm:t>
        <a:bodyPr/>
        <a:lstStyle/>
        <a:p>
          <a:endParaRPr lang="en-US"/>
        </a:p>
      </dgm:t>
    </dgm:pt>
    <dgm:pt modelId="{4B2561EA-579A-4FE3-B676-2AA9258D8408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sz="2400" dirty="0" smtClean="0">
              <a:solidFill>
                <a:schemeClr val="accent4"/>
              </a:solidFill>
            </a:rPr>
            <a:t>IMPACT:</a:t>
          </a:r>
          <a:endParaRPr lang="en-US" sz="2400" dirty="0"/>
        </a:p>
      </dgm:t>
    </dgm:pt>
    <dgm:pt modelId="{E5B23271-70D2-4B4E-A08A-6F6A38CC6212}" type="parTrans" cxnId="{54C5588A-137E-41D0-90EF-D443150F1072}">
      <dgm:prSet/>
      <dgm:spPr/>
      <dgm:t>
        <a:bodyPr/>
        <a:lstStyle/>
        <a:p>
          <a:endParaRPr lang="en-US"/>
        </a:p>
      </dgm:t>
    </dgm:pt>
    <dgm:pt modelId="{A47047A0-3091-4B01-96AE-830F7F5F7BCD}" type="sibTrans" cxnId="{54C5588A-137E-41D0-90EF-D443150F1072}">
      <dgm:prSet/>
      <dgm:spPr/>
      <dgm:t>
        <a:bodyPr/>
        <a:lstStyle/>
        <a:p>
          <a:endParaRPr lang="en-US"/>
        </a:p>
      </dgm:t>
    </dgm:pt>
    <dgm:pt modelId="{A9602AC4-7FB9-4CDF-AFBB-AA193DF6CD9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sz="2400" dirty="0" smtClean="0">
              <a:solidFill>
                <a:schemeClr val="accent4"/>
              </a:solidFill>
              <a:ea typeface="Black Han Sans" charset="-127"/>
            </a:rPr>
            <a:t>Limited accessibility to the substance among the poor </a:t>
          </a:r>
          <a:endParaRPr lang="en-US" sz="2400" dirty="0"/>
        </a:p>
      </dgm:t>
    </dgm:pt>
    <dgm:pt modelId="{001A5FA7-99A5-4457-9123-1E8454F03EAD}" type="parTrans" cxnId="{189D4622-4101-4BA8-954D-E70ADBA68138}">
      <dgm:prSet/>
      <dgm:spPr/>
    </dgm:pt>
    <dgm:pt modelId="{91E35A5F-8E9A-446F-A63C-212E03F2DAF7}" type="sibTrans" cxnId="{189D4622-4101-4BA8-954D-E70ADBA68138}">
      <dgm:prSet/>
      <dgm:spPr/>
    </dgm:pt>
    <dgm:pt modelId="{8F228850-AB1C-4E0C-BD3A-71A20CFCDA3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sz="2400" dirty="0" smtClean="0">
              <a:solidFill>
                <a:schemeClr val="accent4"/>
              </a:solidFill>
              <a:ea typeface="Black Han Sans" charset="-127"/>
            </a:rPr>
            <a:t>Easy access by delivery for the affluent</a:t>
          </a:r>
          <a:endParaRPr lang="en-US" sz="2400" dirty="0">
            <a:solidFill>
              <a:schemeClr val="accent4"/>
            </a:solidFill>
            <a:ea typeface="Black Han Sans" charset="-127"/>
          </a:endParaRPr>
        </a:p>
      </dgm:t>
    </dgm:pt>
    <dgm:pt modelId="{153115E7-7B38-4DAA-A836-2EAF804C460C}" type="parTrans" cxnId="{1FA64A06-D95A-4F9F-80EE-80BE85B1C3AF}">
      <dgm:prSet/>
      <dgm:spPr/>
    </dgm:pt>
    <dgm:pt modelId="{01382559-52B7-4EE9-9770-78031B5443DB}" type="sibTrans" cxnId="{1FA64A06-D95A-4F9F-80EE-80BE85B1C3AF}">
      <dgm:prSet/>
      <dgm:spPr/>
    </dgm:pt>
    <dgm:pt modelId="{95E49B55-D441-4590-9748-86B208D9EAA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sz="2800" dirty="0" smtClean="0"/>
            <a:t>T</a:t>
          </a:r>
          <a:endParaRPr lang="en-US" sz="2800" dirty="0"/>
        </a:p>
      </dgm:t>
    </dgm:pt>
    <dgm:pt modelId="{E22B7FB4-C103-46BC-91EC-18102A97A9E3}" type="parTrans" cxnId="{9B4875CD-2031-484A-87B9-DD8CF9B6DA6B}">
      <dgm:prSet/>
      <dgm:spPr/>
    </dgm:pt>
    <dgm:pt modelId="{C205E92D-2F14-4D5E-9C16-68C27048EBDF}" type="sibTrans" cxnId="{9B4875CD-2031-484A-87B9-DD8CF9B6DA6B}">
      <dgm:prSet/>
      <dgm:spPr/>
    </dgm:pt>
    <dgm:pt modelId="{AFF114D2-3FA8-4164-A6B7-E4F9825A1B3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 smtClean="0"/>
            <a:t>(2) </a:t>
          </a:r>
          <a:r>
            <a:rPr lang="en-US" sz="2800" dirty="0" smtClean="0">
              <a:solidFill>
                <a:schemeClr val="accent4"/>
              </a:solidFill>
            </a:rPr>
            <a:t>Restriction to gathering/s</a:t>
          </a:r>
          <a:endParaRPr lang="en-US" sz="2800" dirty="0"/>
        </a:p>
      </dgm:t>
    </dgm:pt>
    <dgm:pt modelId="{C18373DF-1335-4AE4-BA2D-BDD9A21799D1}" type="parTrans" cxnId="{6AA5E309-C945-44E4-A0AB-6C7A1E4A3F86}">
      <dgm:prSet/>
      <dgm:spPr/>
      <dgm:t>
        <a:bodyPr/>
        <a:lstStyle/>
        <a:p>
          <a:endParaRPr lang="en-US"/>
        </a:p>
      </dgm:t>
    </dgm:pt>
    <dgm:pt modelId="{9B71A715-1EBF-409D-AD86-492A3240BCB5}" type="sibTrans" cxnId="{6AA5E309-C945-44E4-A0AB-6C7A1E4A3F86}">
      <dgm:prSet/>
      <dgm:spPr/>
      <dgm:t>
        <a:bodyPr/>
        <a:lstStyle/>
        <a:p>
          <a:endParaRPr lang="en-US"/>
        </a:p>
      </dgm:t>
    </dgm:pt>
    <dgm:pt modelId="{6587CA6C-F7B0-451D-8FEF-9D580CD9924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sz="2400" dirty="0" smtClean="0">
              <a:solidFill>
                <a:schemeClr val="accent4"/>
              </a:solidFill>
            </a:rPr>
            <a:t>IMPACT:</a:t>
          </a:r>
          <a:endParaRPr lang="en-US" sz="2400" dirty="0">
            <a:solidFill>
              <a:schemeClr val="accent4"/>
            </a:solidFill>
          </a:endParaRPr>
        </a:p>
      </dgm:t>
    </dgm:pt>
    <dgm:pt modelId="{A6F31C1B-E685-4F88-9AF7-D6659B7C6BCE}" type="parTrans" cxnId="{20B5D207-771C-4883-B327-B8F4C84DB69F}">
      <dgm:prSet/>
      <dgm:spPr/>
      <dgm:t>
        <a:bodyPr/>
        <a:lstStyle/>
        <a:p>
          <a:endParaRPr lang="en-US"/>
        </a:p>
      </dgm:t>
    </dgm:pt>
    <dgm:pt modelId="{0479D12B-53FF-4DF1-89CD-5F27512DC354}" type="sibTrans" cxnId="{20B5D207-771C-4883-B327-B8F4C84DB69F}">
      <dgm:prSet/>
      <dgm:spPr/>
      <dgm:t>
        <a:bodyPr/>
        <a:lstStyle/>
        <a:p>
          <a:endParaRPr lang="en-US"/>
        </a:p>
      </dgm:t>
    </dgm:pt>
    <dgm:pt modelId="{50FC9795-3F7E-42C5-8A4F-6E9D94AFD9F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sz="2400" dirty="0" smtClean="0">
              <a:solidFill>
                <a:schemeClr val="accent4"/>
              </a:solidFill>
            </a:rPr>
            <a:t>Isolated-using (at home)</a:t>
          </a:r>
          <a:endParaRPr lang="en-US" sz="2400" dirty="0">
            <a:solidFill>
              <a:schemeClr val="accent4"/>
            </a:solidFill>
          </a:endParaRPr>
        </a:p>
      </dgm:t>
    </dgm:pt>
    <dgm:pt modelId="{DF11E1D4-9A62-48C1-82C6-C735E06CD383}" type="parTrans" cxnId="{6B1BD9E1-2C4E-45B0-918B-D5A100AB1AB7}">
      <dgm:prSet/>
      <dgm:spPr/>
    </dgm:pt>
    <dgm:pt modelId="{CE7767E9-D54A-4E52-BE86-06E802C8424F}" type="sibTrans" cxnId="{6B1BD9E1-2C4E-45B0-918B-D5A100AB1AB7}">
      <dgm:prSet/>
      <dgm:spPr/>
    </dgm:pt>
    <dgm:pt modelId="{0E89A5E2-B0B9-496C-8A01-58BCA7F388F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sz="2400" dirty="0" smtClean="0">
              <a:solidFill>
                <a:schemeClr val="accent4"/>
              </a:solidFill>
            </a:rPr>
            <a:t>Reduced peer pressure </a:t>
          </a:r>
          <a:endParaRPr lang="en-US" sz="2400" dirty="0">
            <a:solidFill>
              <a:schemeClr val="accent4"/>
            </a:solidFill>
          </a:endParaRPr>
        </a:p>
      </dgm:t>
    </dgm:pt>
    <dgm:pt modelId="{FF3093F3-822D-48F7-8A0E-2F07F3FDD600}" type="parTrans" cxnId="{B0BA09C1-7C33-4470-AA56-569BDEFD5197}">
      <dgm:prSet/>
      <dgm:spPr/>
    </dgm:pt>
    <dgm:pt modelId="{58503BD0-BE62-4E70-A9B0-A41C900ED0C0}" type="sibTrans" cxnId="{B0BA09C1-7C33-4470-AA56-569BDEFD5197}">
      <dgm:prSet/>
      <dgm:spPr/>
    </dgm:pt>
    <dgm:pt modelId="{76FAD5EE-B83F-471B-B91F-0067DCD559A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endParaRPr lang="en-US" sz="2400" dirty="0"/>
        </a:p>
      </dgm:t>
    </dgm:pt>
    <dgm:pt modelId="{0E7DCF36-8E19-4087-ABCB-F4379DB5C257}" type="parTrans" cxnId="{8EBE1A7A-7C78-460E-9E2F-20F563BF4441}">
      <dgm:prSet/>
      <dgm:spPr/>
    </dgm:pt>
    <dgm:pt modelId="{5E34961A-EFA5-4D9F-A46B-D4ED10EA52DC}" type="sibTrans" cxnId="{8EBE1A7A-7C78-460E-9E2F-20F563BF4441}">
      <dgm:prSet/>
      <dgm:spPr/>
    </dgm:pt>
    <dgm:pt modelId="{5F877F73-1F28-4E45-AC1F-95028B55B54B}" type="pres">
      <dgm:prSet presAssocID="{67F1DF13-F699-4FB0-91BD-B17E093F67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00EAA-B6FD-4226-80A9-F3388FE85F17}" type="pres">
      <dgm:prSet presAssocID="{7B11133D-49AD-4921-8103-443C0D50F1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8826-FEBE-4A0A-9B45-148DD4DE0A71}" type="pres">
      <dgm:prSet presAssocID="{7B11133D-49AD-4921-8103-443C0D50F18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23B77-7797-4C0A-A23E-BFD4FE81AFFA}" type="pres">
      <dgm:prSet presAssocID="{AFF114D2-3FA8-4164-A6B7-E4F9825A1B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F7F00-A602-4C9D-AEAD-7C393175CB12}" type="pres">
      <dgm:prSet presAssocID="{AFF114D2-3FA8-4164-A6B7-E4F9825A1B3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BD9E1-2C4E-45B0-918B-D5A100AB1AB7}" srcId="{6587CA6C-F7B0-451D-8FEF-9D580CD9924A}" destId="{50FC9795-3F7E-42C5-8A4F-6E9D94AFD9F3}" srcOrd="0" destOrd="0" parTransId="{DF11E1D4-9A62-48C1-82C6-C735E06CD383}" sibTransId="{CE7767E9-D54A-4E52-BE86-06E802C8424F}"/>
    <dgm:cxn modelId="{93CBA603-B544-494D-A9C7-469A8FD75F11}" type="presOf" srcId="{67F1DF13-F699-4FB0-91BD-B17E093F6725}" destId="{5F877F73-1F28-4E45-AC1F-95028B55B54B}" srcOrd="0" destOrd="0" presId="urn:microsoft.com/office/officeart/2005/8/layout/vList2#1"/>
    <dgm:cxn modelId="{54C5588A-137E-41D0-90EF-D443150F1072}" srcId="{7B11133D-49AD-4921-8103-443C0D50F186}" destId="{4B2561EA-579A-4FE3-B676-2AA9258D8408}" srcOrd="0" destOrd="0" parTransId="{E5B23271-70D2-4B4E-A08A-6F6A38CC6212}" sibTransId="{A47047A0-3091-4B01-96AE-830F7F5F7BCD}"/>
    <dgm:cxn modelId="{8EBE1A7A-7C78-460E-9E2F-20F563BF4441}" srcId="{6587CA6C-F7B0-451D-8FEF-9D580CD9924A}" destId="{76FAD5EE-B83F-471B-B91F-0067DCD559A3}" srcOrd="2" destOrd="0" parTransId="{0E7DCF36-8E19-4087-ABCB-F4379DB5C257}" sibTransId="{5E34961A-EFA5-4D9F-A46B-D4ED10EA52DC}"/>
    <dgm:cxn modelId="{1FA64A06-D95A-4F9F-80EE-80BE85B1C3AF}" srcId="{4B2561EA-579A-4FE3-B676-2AA9258D8408}" destId="{8F228850-AB1C-4E0C-BD3A-71A20CFCDA36}" srcOrd="1" destOrd="0" parTransId="{153115E7-7B38-4DAA-A836-2EAF804C460C}" sibTransId="{01382559-52B7-4EE9-9770-78031B5443DB}"/>
    <dgm:cxn modelId="{AEADFFFC-17A1-454E-B1AB-4D6A784C2827}" type="presOf" srcId="{AFF114D2-3FA8-4164-A6B7-E4F9825A1B3E}" destId="{6A123B77-7797-4C0A-A23E-BFD4FE81AFFA}" srcOrd="0" destOrd="0" presId="urn:microsoft.com/office/officeart/2005/8/layout/vList2#1"/>
    <dgm:cxn modelId="{1AEA15FE-428A-4600-A155-40E24E33EC49}" type="presOf" srcId="{95E49B55-D441-4590-9748-86B208D9EAA9}" destId="{82608826-FEBE-4A0A-9B45-148DD4DE0A71}" srcOrd="0" destOrd="3" presId="urn:microsoft.com/office/officeart/2005/8/layout/vList2#1"/>
    <dgm:cxn modelId="{189D4622-4101-4BA8-954D-E70ADBA68138}" srcId="{4B2561EA-579A-4FE3-B676-2AA9258D8408}" destId="{A9602AC4-7FB9-4CDF-AFBB-AA193DF6CD9D}" srcOrd="0" destOrd="0" parTransId="{001A5FA7-99A5-4457-9123-1E8454F03EAD}" sibTransId="{91E35A5F-8E9A-446F-A63C-212E03F2DAF7}"/>
    <dgm:cxn modelId="{B0BA09C1-7C33-4470-AA56-569BDEFD5197}" srcId="{6587CA6C-F7B0-451D-8FEF-9D580CD9924A}" destId="{0E89A5E2-B0B9-496C-8A01-58BCA7F388F7}" srcOrd="1" destOrd="0" parTransId="{FF3093F3-822D-48F7-8A0E-2F07F3FDD600}" sibTransId="{58503BD0-BE62-4E70-A9B0-A41C900ED0C0}"/>
    <dgm:cxn modelId="{E2AE8C69-5E2A-4185-BA0E-96C617C8F860}" type="presOf" srcId="{6587CA6C-F7B0-451D-8FEF-9D580CD9924A}" destId="{7B1F7F00-A602-4C9D-AEAD-7C393175CB12}" srcOrd="0" destOrd="0" presId="urn:microsoft.com/office/officeart/2005/8/layout/vList2#1"/>
    <dgm:cxn modelId="{20B5D207-771C-4883-B327-B8F4C84DB69F}" srcId="{AFF114D2-3FA8-4164-A6B7-E4F9825A1B3E}" destId="{6587CA6C-F7B0-451D-8FEF-9D580CD9924A}" srcOrd="0" destOrd="0" parTransId="{A6F31C1B-E685-4F88-9AF7-D6659B7C6BCE}" sibTransId="{0479D12B-53FF-4DF1-89CD-5F27512DC354}"/>
    <dgm:cxn modelId="{106D069B-56DC-4AC7-AE8A-C3B96150B01C}" type="presOf" srcId="{A9602AC4-7FB9-4CDF-AFBB-AA193DF6CD9D}" destId="{82608826-FEBE-4A0A-9B45-148DD4DE0A71}" srcOrd="0" destOrd="1" presId="urn:microsoft.com/office/officeart/2005/8/layout/vList2#1"/>
    <dgm:cxn modelId="{C4AB8B77-A228-40DA-AE80-24F41523AC6A}" type="presOf" srcId="{7B11133D-49AD-4921-8103-443C0D50F186}" destId="{A9800EAA-B6FD-4226-80A9-F3388FE85F17}" srcOrd="0" destOrd="0" presId="urn:microsoft.com/office/officeart/2005/8/layout/vList2#1"/>
    <dgm:cxn modelId="{6AA5E309-C945-44E4-A0AB-6C7A1E4A3F86}" srcId="{67F1DF13-F699-4FB0-91BD-B17E093F6725}" destId="{AFF114D2-3FA8-4164-A6B7-E4F9825A1B3E}" srcOrd="1" destOrd="0" parTransId="{C18373DF-1335-4AE4-BA2D-BDD9A21799D1}" sibTransId="{9B71A715-1EBF-409D-AD86-492A3240BCB5}"/>
    <dgm:cxn modelId="{9AE14264-CAF2-4BD1-B459-4CE45BFDA900}" type="presOf" srcId="{4B2561EA-579A-4FE3-B676-2AA9258D8408}" destId="{82608826-FEBE-4A0A-9B45-148DD4DE0A71}" srcOrd="0" destOrd="0" presId="urn:microsoft.com/office/officeart/2005/8/layout/vList2#1"/>
    <dgm:cxn modelId="{06128D22-F684-40B4-A860-32B6748E9CD5}" type="presOf" srcId="{8F228850-AB1C-4E0C-BD3A-71A20CFCDA36}" destId="{82608826-FEBE-4A0A-9B45-148DD4DE0A71}" srcOrd="0" destOrd="2" presId="urn:microsoft.com/office/officeart/2005/8/layout/vList2#1"/>
    <dgm:cxn modelId="{733C9C36-AEFD-4EC2-B5E0-8FA61CA8A608}" type="presOf" srcId="{0E89A5E2-B0B9-496C-8A01-58BCA7F388F7}" destId="{7B1F7F00-A602-4C9D-AEAD-7C393175CB12}" srcOrd="0" destOrd="2" presId="urn:microsoft.com/office/officeart/2005/8/layout/vList2#1"/>
    <dgm:cxn modelId="{9B4875CD-2031-484A-87B9-DD8CF9B6DA6B}" srcId="{7B11133D-49AD-4921-8103-443C0D50F186}" destId="{95E49B55-D441-4590-9748-86B208D9EAA9}" srcOrd="1" destOrd="0" parTransId="{E22B7FB4-C103-46BC-91EC-18102A97A9E3}" sibTransId="{C205E92D-2F14-4D5E-9C16-68C27048EBDF}"/>
    <dgm:cxn modelId="{15F57E8A-A294-4109-A071-D5DC519EE9F8}" type="presOf" srcId="{76FAD5EE-B83F-471B-B91F-0067DCD559A3}" destId="{7B1F7F00-A602-4C9D-AEAD-7C393175CB12}" srcOrd="0" destOrd="3" presId="urn:microsoft.com/office/officeart/2005/8/layout/vList2#1"/>
    <dgm:cxn modelId="{9F4883B0-F963-402A-B149-641C5C8041BF}" srcId="{67F1DF13-F699-4FB0-91BD-B17E093F6725}" destId="{7B11133D-49AD-4921-8103-443C0D50F186}" srcOrd="0" destOrd="0" parTransId="{A9177B59-4A67-477D-94EA-0C1CE2DA2873}" sibTransId="{EA44B088-A580-47D0-895A-C98049A31A65}"/>
    <dgm:cxn modelId="{F6532E88-3F85-4430-BFAD-AD826F1CFCD0}" type="presOf" srcId="{50FC9795-3F7E-42C5-8A4F-6E9D94AFD9F3}" destId="{7B1F7F00-A602-4C9D-AEAD-7C393175CB12}" srcOrd="0" destOrd="1" presId="urn:microsoft.com/office/officeart/2005/8/layout/vList2#1"/>
    <dgm:cxn modelId="{70C344F1-EC86-4548-98BF-B89D5BFBFED5}" type="presParOf" srcId="{5F877F73-1F28-4E45-AC1F-95028B55B54B}" destId="{A9800EAA-B6FD-4226-80A9-F3388FE85F17}" srcOrd="0" destOrd="0" presId="urn:microsoft.com/office/officeart/2005/8/layout/vList2#1"/>
    <dgm:cxn modelId="{354881D3-479A-4BA4-B925-2F01DD425BD7}" type="presParOf" srcId="{5F877F73-1F28-4E45-AC1F-95028B55B54B}" destId="{82608826-FEBE-4A0A-9B45-148DD4DE0A71}" srcOrd="1" destOrd="0" presId="urn:microsoft.com/office/officeart/2005/8/layout/vList2#1"/>
    <dgm:cxn modelId="{AC099DFA-BBB1-4BFB-9033-22F00F531FD9}" type="presParOf" srcId="{5F877F73-1F28-4E45-AC1F-95028B55B54B}" destId="{6A123B77-7797-4C0A-A23E-BFD4FE81AFFA}" srcOrd="2" destOrd="0" presId="urn:microsoft.com/office/officeart/2005/8/layout/vList2#1"/>
    <dgm:cxn modelId="{83B8A73A-5DF3-4295-8B6A-94574F755067}" type="presParOf" srcId="{5F877F73-1F28-4E45-AC1F-95028B55B54B}" destId="{7B1F7F00-A602-4C9D-AEAD-7C393175CB12}" srcOrd="3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F66F8E-C36A-4473-9002-49928D228BDA}" type="doc">
      <dgm:prSet loTypeId="urn:microsoft.com/office/officeart/2008/layout/PictureStrips" loCatId="list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A63C8E9-C92B-4050-AAF5-BA5C0A30D49B}">
      <dgm:prSet phldrT="[Text]"/>
      <dgm:spPr/>
      <dgm:t>
        <a:bodyPr/>
        <a:lstStyle/>
        <a:p>
          <a:r>
            <a:rPr lang="en-US" dirty="0" smtClean="0">
              <a:solidFill>
                <a:schemeClr val="accent4"/>
              </a:solidFill>
            </a:rPr>
            <a:t>Increased insight of the PWUDs in the community that independence from the substance is possible.</a:t>
          </a:r>
          <a:endParaRPr lang="en-US" dirty="0">
            <a:solidFill>
              <a:schemeClr val="accent4"/>
            </a:solidFill>
          </a:endParaRPr>
        </a:p>
      </dgm:t>
    </dgm:pt>
    <dgm:pt modelId="{473723A3-D1D3-4FE6-B1F3-726D5C7D916F}" type="parTrans" cxnId="{6A383126-FFB6-47DE-B24B-D13370DEE6ED}">
      <dgm:prSet/>
      <dgm:spPr/>
      <dgm:t>
        <a:bodyPr/>
        <a:lstStyle/>
        <a:p>
          <a:endParaRPr lang="en-US"/>
        </a:p>
      </dgm:t>
    </dgm:pt>
    <dgm:pt modelId="{3B498F9D-E0DF-4FA0-BD15-B53FD60527A9}" type="sibTrans" cxnId="{6A383126-FFB6-47DE-B24B-D13370DEE6ED}">
      <dgm:prSet/>
      <dgm:spPr/>
      <dgm:t>
        <a:bodyPr/>
        <a:lstStyle/>
        <a:p>
          <a:endParaRPr lang="en-US"/>
        </a:p>
      </dgm:t>
    </dgm:pt>
    <dgm:pt modelId="{BA9970A0-2F93-462E-A9CD-76ACDB3B2AF5}">
      <dgm:prSet phldrT="[Text]"/>
      <dgm:spPr/>
      <dgm:t>
        <a:bodyPr/>
        <a:lstStyle/>
        <a:p>
          <a:r>
            <a:rPr lang="en-US" b="0" dirty="0" smtClean="0">
              <a:solidFill>
                <a:schemeClr val="accent4"/>
              </a:solidFill>
            </a:rPr>
            <a:t>More active engagement of the families in the treatment program. </a:t>
          </a:r>
          <a:endParaRPr lang="en-US" b="0" dirty="0">
            <a:solidFill>
              <a:schemeClr val="accent4"/>
            </a:solidFill>
          </a:endParaRPr>
        </a:p>
      </dgm:t>
    </dgm:pt>
    <dgm:pt modelId="{E415B77C-6F97-4FD8-8A3A-C4743EEB1D13}" type="parTrans" cxnId="{F1DE3ABD-7E99-4775-A3BB-D5CD04D5A177}">
      <dgm:prSet/>
      <dgm:spPr/>
      <dgm:t>
        <a:bodyPr/>
        <a:lstStyle/>
        <a:p>
          <a:endParaRPr lang="en-US"/>
        </a:p>
      </dgm:t>
    </dgm:pt>
    <dgm:pt modelId="{A7A123C1-67EF-430F-9E94-010005697452}" type="sibTrans" cxnId="{F1DE3ABD-7E99-4775-A3BB-D5CD04D5A177}">
      <dgm:prSet/>
      <dgm:spPr/>
      <dgm:t>
        <a:bodyPr/>
        <a:lstStyle/>
        <a:p>
          <a:endParaRPr lang="en-US"/>
        </a:p>
      </dgm:t>
    </dgm:pt>
    <dgm:pt modelId="{89FE83DE-350E-42BA-B3E1-4A382CE4227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>
              <a:solidFill>
                <a:schemeClr val="accent4"/>
              </a:solidFill>
            </a:rPr>
            <a:t>Turning to faith and more mature spirituality</a:t>
          </a:r>
          <a:endParaRPr lang="en-US" sz="1800" b="0" dirty="0">
            <a:solidFill>
              <a:schemeClr val="accent4"/>
            </a:solidFill>
          </a:endParaRPr>
        </a:p>
      </dgm:t>
    </dgm:pt>
    <dgm:pt modelId="{4480FC0F-1C2E-4331-A04F-958662B56A74}" type="parTrans" cxnId="{3FCBF05E-9DA8-4281-8DAB-232DBF40CDEF}">
      <dgm:prSet/>
      <dgm:spPr/>
      <dgm:t>
        <a:bodyPr/>
        <a:lstStyle/>
        <a:p>
          <a:endParaRPr lang="en-US"/>
        </a:p>
      </dgm:t>
    </dgm:pt>
    <dgm:pt modelId="{FEC26D02-263D-4FC1-8E8C-8BBDE205C58A}" type="sibTrans" cxnId="{3FCBF05E-9DA8-4281-8DAB-232DBF40CDEF}">
      <dgm:prSet/>
      <dgm:spPr/>
      <dgm:t>
        <a:bodyPr/>
        <a:lstStyle/>
        <a:p>
          <a:endParaRPr lang="en-US"/>
        </a:p>
      </dgm:t>
    </dgm:pt>
    <dgm:pt modelId="{F027F24D-5D0B-4787-8C27-5813BD9BCDFE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0" baseline="0" dirty="0" smtClean="0">
              <a:solidFill>
                <a:schemeClr val="accent4"/>
              </a:solidFill>
            </a:rPr>
            <a:t>MORE ACTIVE iNVOLVEMENT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0" baseline="0" dirty="0" smtClean="0">
              <a:solidFill>
                <a:schemeClr val="accent4"/>
              </a:solidFill>
            </a:rPr>
            <a:t>Taking Iinitiative for their own treatment &amp; follow up sessions.</a:t>
          </a:r>
          <a:endParaRPr lang="en-US" b="0" dirty="0">
            <a:solidFill>
              <a:schemeClr val="accent4"/>
            </a:solidFill>
          </a:endParaRPr>
        </a:p>
      </dgm:t>
    </dgm:pt>
    <dgm:pt modelId="{D1759BFB-2BD2-49E1-85A6-7388D5C175C0}" type="parTrans" cxnId="{EFD4FF17-1388-48FE-844D-627B36CF9A01}">
      <dgm:prSet/>
      <dgm:spPr/>
      <dgm:t>
        <a:bodyPr/>
        <a:lstStyle/>
        <a:p>
          <a:endParaRPr lang="en-US"/>
        </a:p>
      </dgm:t>
    </dgm:pt>
    <dgm:pt modelId="{FFBE2E41-313B-4F87-98B3-C46A993CE1E2}" type="sibTrans" cxnId="{EFD4FF17-1388-48FE-844D-627B36CF9A01}">
      <dgm:prSet/>
      <dgm:spPr/>
      <dgm:t>
        <a:bodyPr/>
        <a:lstStyle/>
        <a:p>
          <a:endParaRPr lang="en-US"/>
        </a:p>
      </dgm:t>
    </dgm:pt>
    <dgm:pt modelId="{A071180D-6894-4A50-A5C3-80D1CAA77684}" type="pres">
      <dgm:prSet presAssocID="{A6F66F8E-C36A-4473-9002-49928D228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3030FB-616A-4C34-8588-8BDDFAFAAB61}" type="pres">
      <dgm:prSet presAssocID="{2A63C8E9-C92B-4050-AAF5-BA5C0A30D49B}" presName="composite" presStyleCnt="0"/>
      <dgm:spPr/>
    </dgm:pt>
    <dgm:pt modelId="{87D9966D-FD30-4EF8-AADC-79FB43032A70}" type="pres">
      <dgm:prSet presAssocID="{2A63C8E9-C92B-4050-AAF5-BA5C0A30D49B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E052E-0EC3-4B3C-A6DB-94C6A2C1CC05}" type="pres">
      <dgm:prSet presAssocID="{2A63C8E9-C92B-4050-AAF5-BA5C0A30D49B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ADF063CE-F0A6-4F86-BD4A-CFC6E433B7CE}" type="pres">
      <dgm:prSet presAssocID="{3B498F9D-E0DF-4FA0-BD15-B53FD60527A9}" presName="sibTrans" presStyleCnt="0"/>
      <dgm:spPr/>
    </dgm:pt>
    <dgm:pt modelId="{E4585712-7B42-43E5-8C58-AA68668E2223}" type="pres">
      <dgm:prSet presAssocID="{BA9970A0-2F93-462E-A9CD-76ACDB3B2AF5}" presName="composite" presStyleCnt="0"/>
      <dgm:spPr/>
    </dgm:pt>
    <dgm:pt modelId="{3626A0FF-0403-458E-997B-46A8ED9449A7}" type="pres">
      <dgm:prSet presAssocID="{BA9970A0-2F93-462E-A9CD-76ACDB3B2AF5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B29A3-7117-4868-8AC4-4DF2B7C00293}" type="pres">
      <dgm:prSet presAssocID="{BA9970A0-2F93-462E-A9CD-76ACDB3B2AF5}" presName="rect2" presStyleLbl="fgImgPlace1" presStyleIdx="1" presStyleCnt="4" custScaleY="1007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986CB513-9029-486B-BA3B-B5F17FEE92C4}" type="pres">
      <dgm:prSet presAssocID="{A7A123C1-67EF-430F-9E94-010005697452}" presName="sibTrans" presStyleCnt="0"/>
      <dgm:spPr/>
    </dgm:pt>
    <dgm:pt modelId="{D65E903D-80A9-477E-B806-575479F15AD9}" type="pres">
      <dgm:prSet presAssocID="{89FE83DE-350E-42BA-B3E1-4A382CE4227E}" presName="composite" presStyleCnt="0"/>
      <dgm:spPr/>
    </dgm:pt>
    <dgm:pt modelId="{3089B07F-C639-4518-97AB-8EA0DBA794EE}" type="pres">
      <dgm:prSet presAssocID="{89FE83DE-350E-42BA-B3E1-4A382CE4227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92828-3461-46B3-AFA8-F686FD018CE0}" type="pres">
      <dgm:prSet presAssocID="{89FE83DE-350E-42BA-B3E1-4A382CE4227E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0" r="-80000"/>
          </a:stretch>
        </a:blipFill>
      </dgm:spPr>
      <dgm:t>
        <a:bodyPr/>
        <a:lstStyle/>
        <a:p>
          <a:endParaRPr lang="en-US"/>
        </a:p>
      </dgm:t>
    </dgm:pt>
    <dgm:pt modelId="{64A55884-4BBA-44A0-B100-423D42B0DFA2}" type="pres">
      <dgm:prSet presAssocID="{FEC26D02-263D-4FC1-8E8C-8BBDE205C58A}" presName="sibTrans" presStyleCnt="0"/>
      <dgm:spPr/>
    </dgm:pt>
    <dgm:pt modelId="{00BFF85B-F6B8-4E46-8A59-341014871883}" type="pres">
      <dgm:prSet presAssocID="{F027F24D-5D0B-4787-8C27-5813BD9BCDFE}" presName="composite" presStyleCnt="0"/>
      <dgm:spPr/>
    </dgm:pt>
    <dgm:pt modelId="{75903D93-9274-4E54-811D-391F0768A63F}" type="pres">
      <dgm:prSet presAssocID="{F027F24D-5D0B-4787-8C27-5813BD9BCDF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E47AA-23AF-49D5-B533-376CF5ABE85D}" type="pres">
      <dgm:prSet presAssocID="{F027F24D-5D0B-4787-8C27-5813BD9BCDFE}" presName="rect2" presStyleLbl="fgImgPlace1" presStyleIdx="3" presStyleCnt="4" custScaleY="10070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en-US"/>
        </a:p>
      </dgm:t>
    </dgm:pt>
  </dgm:ptLst>
  <dgm:cxnLst>
    <dgm:cxn modelId="{B48B6E18-D5DE-49F7-8C15-DDF8B8405048}" type="presOf" srcId="{BA9970A0-2F93-462E-A9CD-76ACDB3B2AF5}" destId="{3626A0FF-0403-458E-997B-46A8ED9449A7}" srcOrd="0" destOrd="0" presId="urn:microsoft.com/office/officeart/2008/layout/PictureStrips"/>
    <dgm:cxn modelId="{1DC6CCBD-96FA-4A5D-B253-66B0418C7774}" type="presOf" srcId="{89FE83DE-350E-42BA-B3E1-4A382CE4227E}" destId="{3089B07F-C639-4518-97AB-8EA0DBA794EE}" srcOrd="0" destOrd="0" presId="urn:microsoft.com/office/officeart/2008/layout/PictureStrips"/>
    <dgm:cxn modelId="{6A383126-FFB6-47DE-B24B-D13370DEE6ED}" srcId="{A6F66F8E-C36A-4473-9002-49928D228BDA}" destId="{2A63C8E9-C92B-4050-AAF5-BA5C0A30D49B}" srcOrd="0" destOrd="0" parTransId="{473723A3-D1D3-4FE6-B1F3-726D5C7D916F}" sibTransId="{3B498F9D-E0DF-4FA0-BD15-B53FD60527A9}"/>
    <dgm:cxn modelId="{CEE23F44-FA35-4710-A83E-6CE3B6B9B6D7}" type="presOf" srcId="{2A63C8E9-C92B-4050-AAF5-BA5C0A30D49B}" destId="{87D9966D-FD30-4EF8-AADC-79FB43032A70}" srcOrd="0" destOrd="0" presId="urn:microsoft.com/office/officeart/2008/layout/PictureStrips"/>
    <dgm:cxn modelId="{F1DE3ABD-7E99-4775-A3BB-D5CD04D5A177}" srcId="{A6F66F8E-C36A-4473-9002-49928D228BDA}" destId="{BA9970A0-2F93-462E-A9CD-76ACDB3B2AF5}" srcOrd="1" destOrd="0" parTransId="{E415B77C-6F97-4FD8-8A3A-C4743EEB1D13}" sibTransId="{A7A123C1-67EF-430F-9E94-010005697452}"/>
    <dgm:cxn modelId="{3238BA11-1AB5-4C9D-AB26-9A141E0B4B9F}" type="presOf" srcId="{F027F24D-5D0B-4787-8C27-5813BD9BCDFE}" destId="{75903D93-9274-4E54-811D-391F0768A63F}" srcOrd="0" destOrd="0" presId="urn:microsoft.com/office/officeart/2008/layout/PictureStrips"/>
    <dgm:cxn modelId="{3FCBF05E-9DA8-4281-8DAB-232DBF40CDEF}" srcId="{A6F66F8E-C36A-4473-9002-49928D228BDA}" destId="{89FE83DE-350E-42BA-B3E1-4A382CE4227E}" srcOrd="2" destOrd="0" parTransId="{4480FC0F-1C2E-4331-A04F-958662B56A74}" sibTransId="{FEC26D02-263D-4FC1-8E8C-8BBDE205C58A}"/>
    <dgm:cxn modelId="{EFD4FF17-1388-48FE-844D-627B36CF9A01}" srcId="{A6F66F8E-C36A-4473-9002-49928D228BDA}" destId="{F027F24D-5D0B-4787-8C27-5813BD9BCDFE}" srcOrd="3" destOrd="0" parTransId="{D1759BFB-2BD2-49E1-85A6-7388D5C175C0}" sibTransId="{FFBE2E41-313B-4F87-98B3-C46A993CE1E2}"/>
    <dgm:cxn modelId="{D1E1BA1B-C5A4-41B7-9489-4884E685B239}" type="presOf" srcId="{A6F66F8E-C36A-4473-9002-49928D228BDA}" destId="{A071180D-6894-4A50-A5C3-80D1CAA77684}" srcOrd="0" destOrd="0" presId="urn:microsoft.com/office/officeart/2008/layout/PictureStrips"/>
    <dgm:cxn modelId="{E48D004C-24D7-4664-8451-CE4EDD908A9C}" type="presParOf" srcId="{A071180D-6894-4A50-A5C3-80D1CAA77684}" destId="{A53030FB-616A-4C34-8588-8BDDFAFAAB61}" srcOrd="0" destOrd="0" presId="urn:microsoft.com/office/officeart/2008/layout/PictureStrips"/>
    <dgm:cxn modelId="{F5F9576E-3CEF-4293-AE3A-E1A669E07926}" type="presParOf" srcId="{A53030FB-616A-4C34-8588-8BDDFAFAAB61}" destId="{87D9966D-FD30-4EF8-AADC-79FB43032A70}" srcOrd="0" destOrd="0" presId="urn:microsoft.com/office/officeart/2008/layout/PictureStrips"/>
    <dgm:cxn modelId="{05EDDD59-199D-4194-A433-012F854D3F8A}" type="presParOf" srcId="{A53030FB-616A-4C34-8588-8BDDFAFAAB61}" destId="{4DDE052E-0EC3-4B3C-A6DB-94C6A2C1CC05}" srcOrd="1" destOrd="0" presId="urn:microsoft.com/office/officeart/2008/layout/PictureStrips"/>
    <dgm:cxn modelId="{CD2FBA76-F1EC-4745-B1C1-695617B63384}" type="presParOf" srcId="{A071180D-6894-4A50-A5C3-80D1CAA77684}" destId="{ADF063CE-F0A6-4F86-BD4A-CFC6E433B7CE}" srcOrd="1" destOrd="0" presId="urn:microsoft.com/office/officeart/2008/layout/PictureStrips"/>
    <dgm:cxn modelId="{FF4A6BCE-5C15-487F-A26F-00DBF8C9F050}" type="presParOf" srcId="{A071180D-6894-4A50-A5C3-80D1CAA77684}" destId="{E4585712-7B42-43E5-8C58-AA68668E2223}" srcOrd="2" destOrd="0" presId="urn:microsoft.com/office/officeart/2008/layout/PictureStrips"/>
    <dgm:cxn modelId="{A9455D4B-EE7E-444B-AAD6-0074960DC74E}" type="presParOf" srcId="{E4585712-7B42-43E5-8C58-AA68668E2223}" destId="{3626A0FF-0403-458E-997B-46A8ED9449A7}" srcOrd="0" destOrd="0" presId="urn:microsoft.com/office/officeart/2008/layout/PictureStrips"/>
    <dgm:cxn modelId="{C30B8726-7BFE-47AD-91B1-6565FA12A54A}" type="presParOf" srcId="{E4585712-7B42-43E5-8C58-AA68668E2223}" destId="{490B29A3-7117-4868-8AC4-4DF2B7C00293}" srcOrd="1" destOrd="0" presId="urn:microsoft.com/office/officeart/2008/layout/PictureStrips"/>
    <dgm:cxn modelId="{BF6F5582-01C1-4BD6-B2D7-C84FB3A9F8CC}" type="presParOf" srcId="{A071180D-6894-4A50-A5C3-80D1CAA77684}" destId="{986CB513-9029-486B-BA3B-B5F17FEE92C4}" srcOrd="3" destOrd="0" presId="urn:microsoft.com/office/officeart/2008/layout/PictureStrips"/>
    <dgm:cxn modelId="{C9952716-290F-49AE-B044-5940E7A18D74}" type="presParOf" srcId="{A071180D-6894-4A50-A5C3-80D1CAA77684}" destId="{D65E903D-80A9-477E-B806-575479F15AD9}" srcOrd="4" destOrd="0" presId="urn:microsoft.com/office/officeart/2008/layout/PictureStrips"/>
    <dgm:cxn modelId="{C5D45E1D-0F2E-4DE0-8AB7-6E01AEB1440A}" type="presParOf" srcId="{D65E903D-80A9-477E-B806-575479F15AD9}" destId="{3089B07F-C639-4518-97AB-8EA0DBA794EE}" srcOrd="0" destOrd="0" presId="urn:microsoft.com/office/officeart/2008/layout/PictureStrips"/>
    <dgm:cxn modelId="{2D689BF5-D7AC-4298-893B-F3BF4A734E0F}" type="presParOf" srcId="{D65E903D-80A9-477E-B806-575479F15AD9}" destId="{ABF92828-3461-46B3-AFA8-F686FD018CE0}" srcOrd="1" destOrd="0" presId="urn:microsoft.com/office/officeart/2008/layout/PictureStrips"/>
    <dgm:cxn modelId="{E9009F59-624C-43E7-BBC6-29A5CBF73954}" type="presParOf" srcId="{A071180D-6894-4A50-A5C3-80D1CAA77684}" destId="{64A55884-4BBA-44A0-B100-423D42B0DFA2}" srcOrd="5" destOrd="0" presId="urn:microsoft.com/office/officeart/2008/layout/PictureStrips"/>
    <dgm:cxn modelId="{7DF46D0D-4B6D-45CF-B8D9-2533E72F5D7C}" type="presParOf" srcId="{A071180D-6894-4A50-A5C3-80D1CAA77684}" destId="{00BFF85B-F6B8-4E46-8A59-341014871883}" srcOrd="6" destOrd="0" presId="urn:microsoft.com/office/officeart/2008/layout/PictureStrips"/>
    <dgm:cxn modelId="{26917CA8-AA8B-49CC-915C-20262E00C30C}" type="presParOf" srcId="{00BFF85B-F6B8-4E46-8A59-341014871883}" destId="{75903D93-9274-4E54-811D-391F0768A63F}" srcOrd="0" destOrd="0" presId="urn:microsoft.com/office/officeart/2008/layout/PictureStrips"/>
    <dgm:cxn modelId="{0A1ED6C1-8CFB-49A1-AA08-49AD1677F5DF}" type="presParOf" srcId="{00BFF85B-F6B8-4E46-8A59-341014871883}" destId="{3D4E47AA-23AF-49D5-B533-376CF5ABE85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66F8E-C36A-4473-9002-49928D228BDA}" type="doc">
      <dgm:prSet loTypeId="urn:microsoft.com/office/officeart/2008/layout/PictureStrips" loCatId="list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2A63C8E9-C92B-4050-AAF5-BA5C0A30D49B}">
      <dgm:prSet phldrT="[Text]"/>
      <dgm:spPr/>
      <dgm:t>
        <a:bodyPr/>
        <a:lstStyle/>
        <a:p>
          <a:r>
            <a:rPr lang="en-US" b="0" dirty="0" smtClean="0">
              <a:solidFill>
                <a:schemeClr val="accent4"/>
              </a:solidFill>
            </a:rPr>
            <a:t>Philippine Model of Intervention for PWUDs </a:t>
          </a:r>
          <a:endParaRPr lang="en-US" dirty="0">
            <a:solidFill>
              <a:schemeClr val="accent4"/>
            </a:solidFill>
          </a:endParaRPr>
        </a:p>
      </dgm:t>
    </dgm:pt>
    <dgm:pt modelId="{473723A3-D1D3-4FE6-B1F3-726D5C7D916F}" type="parTrans" cxnId="{FE32E35B-773A-43B3-A1D4-10BD2A4E5F71}">
      <dgm:prSet/>
      <dgm:spPr/>
      <dgm:t>
        <a:bodyPr/>
        <a:lstStyle/>
        <a:p>
          <a:endParaRPr lang="en-US"/>
        </a:p>
      </dgm:t>
    </dgm:pt>
    <dgm:pt modelId="{3B498F9D-E0DF-4FA0-BD15-B53FD60527A9}" type="sibTrans" cxnId="{FE32E35B-773A-43B3-A1D4-10BD2A4E5F71}">
      <dgm:prSet/>
      <dgm:spPr/>
      <dgm:t>
        <a:bodyPr/>
        <a:lstStyle/>
        <a:p>
          <a:endParaRPr lang="en-US"/>
        </a:p>
      </dgm:t>
    </dgm:pt>
    <dgm:pt modelId="{A071180D-6894-4A50-A5C3-80D1CAA77684}" type="pres">
      <dgm:prSet presAssocID="{A6F66F8E-C36A-4473-9002-49928D228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3030FB-616A-4C34-8588-8BDDFAFAAB61}" type="pres">
      <dgm:prSet presAssocID="{2A63C8E9-C92B-4050-AAF5-BA5C0A30D49B}" presName="composite" presStyleCnt="0"/>
      <dgm:spPr/>
    </dgm:pt>
    <dgm:pt modelId="{87D9966D-FD30-4EF8-AADC-79FB43032A70}" type="pres">
      <dgm:prSet presAssocID="{2A63C8E9-C92B-4050-AAF5-BA5C0A30D49B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E052E-0EC3-4B3C-A6DB-94C6A2C1CC05}" type="pres">
      <dgm:prSet presAssocID="{2A63C8E9-C92B-4050-AAF5-BA5C0A30D49B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en-US"/>
        </a:p>
      </dgm:t>
    </dgm:pt>
  </dgm:ptLst>
  <dgm:cxnLst>
    <dgm:cxn modelId="{4B028D10-60D7-4DBC-B481-33D9FB637D4B}" type="presOf" srcId="{2A63C8E9-C92B-4050-AAF5-BA5C0A30D49B}" destId="{87D9966D-FD30-4EF8-AADC-79FB43032A70}" srcOrd="0" destOrd="0" presId="urn:microsoft.com/office/officeart/2008/layout/PictureStrips"/>
    <dgm:cxn modelId="{FE32E35B-773A-43B3-A1D4-10BD2A4E5F71}" srcId="{A6F66F8E-C36A-4473-9002-49928D228BDA}" destId="{2A63C8E9-C92B-4050-AAF5-BA5C0A30D49B}" srcOrd="0" destOrd="0" parTransId="{473723A3-D1D3-4FE6-B1F3-726D5C7D916F}" sibTransId="{3B498F9D-E0DF-4FA0-BD15-B53FD60527A9}"/>
    <dgm:cxn modelId="{1A330BE2-D4F5-4B68-9E1C-4B2EC2629B97}" type="presOf" srcId="{A6F66F8E-C36A-4473-9002-49928D228BDA}" destId="{A071180D-6894-4A50-A5C3-80D1CAA77684}" srcOrd="0" destOrd="0" presId="urn:microsoft.com/office/officeart/2008/layout/PictureStrips"/>
    <dgm:cxn modelId="{E9119483-CF9B-4EE1-834E-8D16A815D77A}" type="presParOf" srcId="{A071180D-6894-4A50-A5C3-80D1CAA77684}" destId="{A53030FB-616A-4C34-8588-8BDDFAFAAB61}" srcOrd="0" destOrd="0" presId="urn:microsoft.com/office/officeart/2008/layout/PictureStrips"/>
    <dgm:cxn modelId="{45BCB421-E2DC-41EB-9B5C-DBB4CF138F16}" type="presParOf" srcId="{A53030FB-616A-4C34-8588-8BDDFAFAAB61}" destId="{87D9966D-FD30-4EF8-AADC-79FB43032A70}" srcOrd="0" destOrd="0" presId="urn:microsoft.com/office/officeart/2008/layout/PictureStrips"/>
    <dgm:cxn modelId="{29E6423F-22C7-4AC2-AD6E-D3414575AA89}" type="presParOf" srcId="{A53030FB-616A-4C34-8588-8BDDFAFAAB61}" destId="{4DDE052E-0EC3-4B3C-A6DB-94C6A2C1CC0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C4397-2314-4F14-9482-342A4C7D88EB}">
      <dsp:nvSpPr>
        <dsp:cNvPr id="0" name=""/>
        <dsp:cNvSpPr/>
      </dsp:nvSpPr>
      <dsp:spPr>
        <a:xfrm rot="10800000">
          <a:off x="1695793" y="14935"/>
          <a:ext cx="5835072" cy="86260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8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Private Clinical Practice</a:t>
          </a:r>
          <a:endParaRPr lang="en-US" sz="2600" kern="1200" dirty="0"/>
        </a:p>
      </dsp:txBody>
      <dsp:txXfrm rot="10800000">
        <a:off x="1911445" y="14935"/>
        <a:ext cx="5619420" cy="862608"/>
      </dsp:txXfrm>
    </dsp:sp>
    <dsp:sp modelId="{C87BB7FD-1C2A-4C5C-8034-E8F39BCB8584}">
      <dsp:nvSpPr>
        <dsp:cNvPr id="0" name=""/>
        <dsp:cNvSpPr/>
      </dsp:nvSpPr>
      <dsp:spPr>
        <a:xfrm>
          <a:off x="1255582" y="1949"/>
          <a:ext cx="856613" cy="8885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5EA9C-BFA8-40EF-8E37-922B5752A6D2}">
      <dsp:nvSpPr>
        <dsp:cNvPr id="0" name=""/>
        <dsp:cNvSpPr/>
      </dsp:nvSpPr>
      <dsp:spPr>
        <a:xfrm rot="10800000">
          <a:off x="1697292" y="1148026"/>
          <a:ext cx="5835072" cy="862608"/>
        </a:xfrm>
        <a:prstGeom prst="homePlate">
          <a:avLst/>
        </a:prstGeom>
        <a:solidFill>
          <a:schemeClr val="accent2">
            <a:hueOff val="-1212"/>
            <a:satOff val="2150"/>
            <a:lumOff val="-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8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Community-Based Treatment</a:t>
          </a:r>
          <a:endParaRPr lang="en-US" sz="2600" kern="1200" dirty="0"/>
        </a:p>
      </dsp:txBody>
      <dsp:txXfrm rot="10800000">
        <a:off x="1912944" y="1148026"/>
        <a:ext cx="5619420" cy="862608"/>
      </dsp:txXfrm>
    </dsp:sp>
    <dsp:sp modelId="{6EEDE549-2F48-4B0C-BE61-B1F163F247C3}">
      <dsp:nvSpPr>
        <dsp:cNvPr id="0" name=""/>
        <dsp:cNvSpPr/>
      </dsp:nvSpPr>
      <dsp:spPr>
        <a:xfrm>
          <a:off x="1254084" y="1148026"/>
          <a:ext cx="862608" cy="8626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82B0A-50AF-448E-B018-C6C9BB13898C}">
      <dsp:nvSpPr>
        <dsp:cNvPr id="0" name=""/>
        <dsp:cNvSpPr/>
      </dsp:nvSpPr>
      <dsp:spPr>
        <a:xfrm rot="10800000">
          <a:off x="1685388" y="2268130"/>
          <a:ext cx="5835072" cy="862608"/>
        </a:xfrm>
        <a:prstGeom prst="homePlate">
          <a:avLst/>
        </a:prstGeom>
        <a:solidFill>
          <a:schemeClr val="accent2">
            <a:hueOff val="-2424"/>
            <a:satOff val="4301"/>
            <a:lumOff val="-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8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Residential Treatment</a:t>
          </a:r>
          <a:endParaRPr lang="en-US" sz="2600" kern="1200" dirty="0"/>
        </a:p>
      </dsp:txBody>
      <dsp:txXfrm rot="10800000">
        <a:off x="1901040" y="2268130"/>
        <a:ext cx="5619420" cy="862608"/>
      </dsp:txXfrm>
    </dsp:sp>
    <dsp:sp modelId="{105AFAD5-8731-468D-9591-69385FDE3F33}">
      <dsp:nvSpPr>
        <dsp:cNvPr id="0" name=""/>
        <dsp:cNvSpPr/>
      </dsp:nvSpPr>
      <dsp:spPr>
        <a:xfrm>
          <a:off x="1254084" y="2268130"/>
          <a:ext cx="862608" cy="8626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C8C20-C070-4AA8-A6D6-1CA030878E55}">
      <dsp:nvSpPr>
        <dsp:cNvPr id="0" name=""/>
        <dsp:cNvSpPr/>
      </dsp:nvSpPr>
      <dsp:spPr>
        <a:xfrm rot="10800000">
          <a:off x="1685388" y="3388234"/>
          <a:ext cx="5835072" cy="862608"/>
        </a:xfrm>
        <a:prstGeom prst="homePlate">
          <a:avLst/>
        </a:prstGeom>
        <a:solidFill>
          <a:schemeClr val="accent2">
            <a:hueOff val="-3636"/>
            <a:satOff val="6451"/>
            <a:lumOff val="-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38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Government Outpatient Treatment</a:t>
          </a:r>
          <a:endParaRPr lang="en-US" sz="2600" kern="1200" dirty="0"/>
        </a:p>
      </dsp:txBody>
      <dsp:txXfrm rot="10800000">
        <a:off x="1901040" y="3388234"/>
        <a:ext cx="5619420" cy="862608"/>
      </dsp:txXfrm>
    </dsp:sp>
    <dsp:sp modelId="{94CB2CC8-7C92-4E4C-A246-6C0B68ED387F}">
      <dsp:nvSpPr>
        <dsp:cNvPr id="0" name=""/>
        <dsp:cNvSpPr/>
      </dsp:nvSpPr>
      <dsp:spPr>
        <a:xfrm>
          <a:off x="1254084" y="3388234"/>
          <a:ext cx="862608" cy="86260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42DAD-9229-48D0-B867-A6A15F93C652}">
      <dsp:nvSpPr>
        <dsp:cNvPr id="0" name=""/>
        <dsp:cNvSpPr/>
      </dsp:nvSpPr>
      <dsp:spPr>
        <a:xfrm>
          <a:off x="3077" y="1123480"/>
          <a:ext cx="1850440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1</a:t>
          </a:r>
          <a:endParaRPr lang="en-US" sz="1600" kern="1200" dirty="0"/>
        </a:p>
      </dsp:txBody>
      <dsp:txXfrm>
        <a:off x="3077" y="1123480"/>
        <a:ext cx="1850440" cy="460800"/>
      </dsp:txXfrm>
    </dsp:sp>
    <dsp:sp modelId="{313390B1-2586-4814-8D5A-A302F1EE01E0}">
      <dsp:nvSpPr>
        <dsp:cNvPr id="0" name=""/>
        <dsp:cNvSpPr/>
      </dsp:nvSpPr>
      <dsp:spPr>
        <a:xfrm>
          <a:off x="3077" y="1584280"/>
          <a:ext cx="1850440" cy="2152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4"/>
              </a:solidFill>
              <a:ea typeface="Black Han Sans" panose="020B0600000101010101" charset="-127"/>
            </a:rPr>
            <a:t>Anxiety and tension(stress), frustration </a:t>
          </a:r>
          <a:r>
            <a:rPr lang="en-US" sz="1600" kern="1200" dirty="0" smtClean="0">
              <a:solidFill>
                <a:schemeClr val="accent4"/>
              </a:solidFill>
              <a:ea typeface="Black Han Sans" panose="020B0600000101010101" charset="-127"/>
            </a:rPr>
            <a:t>and anger due to drastic changes </a:t>
          </a:r>
          <a:r>
            <a:rPr lang="en-US" sz="1600" kern="1200" dirty="0" smtClean="0">
              <a:solidFill>
                <a:schemeClr val="accent4"/>
              </a:solidFill>
              <a:ea typeface="Black Han Sans" panose="020B0600000101010101" charset="-127"/>
            </a:rPr>
            <a:t>and perceived </a:t>
          </a:r>
          <a:r>
            <a:rPr lang="en-US" sz="1600" kern="1200" dirty="0" smtClean="0">
              <a:solidFill>
                <a:schemeClr val="accent4"/>
              </a:solidFill>
              <a:ea typeface="Black Han Sans" panose="020B0600000101010101" charset="-127"/>
            </a:rPr>
            <a:t>restriction in the environment.</a:t>
          </a:r>
          <a:endParaRPr lang="en-US" sz="1600" kern="1200" dirty="0">
            <a:solidFill>
              <a:schemeClr val="accent4"/>
            </a:solidFill>
            <a:ea typeface="Black Han Sans" panose="020B0600000101010101" charset="-127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accent4"/>
            </a:solidFill>
          </a:endParaRPr>
        </a:p>
      </dsp:txBody>
      <dsp:txXfrm>
        <a:off x="3077" y="1584280"/>
        <a:ext cx="1850440" cy="2152080"/>
      </dsp:txXfrm>
    </dsp:sp>
    <dsp:sp modelId="{6B27EF35-603B-45B3-9653-CDB7819B8805}">
      <dsp:nvSpPr>
        <dsp:cNvPr id="0" name=""/>
        <dsp:cNvSpPr/>
      </dsp:nvSpPr>
      <dsp:spPr>
        <a:xfrm>
          <a:off x="2112579" y="1123480"/>
          <a:ext cx="1850440" cy="460800"/>
        </a:xfrm>
        <a:prstGeom prst="rect">
          <a:avLst/>
        </a:prstGeom>
        <a:solidFill>
          <a:schemeClr val="accent2">
            <a:hueOff val="-1212"/>
            <a:satOff val="2150"/>
            <a:lumOff val="-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2</a:t>
          </a:r>
          <a:endParaRPr lang="en-US" sz="1600" kern="1200" dirty="0"/>
        </a:p>
      </dsp:txBody>
      <dsp:txXfrm>
        <a:off x="2112579" y="1123480"/>
        <a:ext cx="1850440" cy="460800"/>
      </dsp:txXfrm>
    </dsp:sp>
    <dsp:sp modelId="{4EF677CE-F44E-40A5-9492-D6BF66D90A5F}">
      <dsp:nvSpPr>
        <dsp:cNvPr id="0" name=""/>
        <dsp:cNvSpPr/>
      </dsp:nvSpPr>
      <dsp:spPr>
        <a:xfrm>
          <a:off x="2112579" y="1584280"/>
          <a:ext cx="1850440" cy="2152080"/>
        </a:xfrm>
        <a:prstGeom prst="rect">
          <a:avLst/>
        </a:prstGeom>
        <a:solidFill>
          <a:schemeClr val="accent2">
            <a:tint val="40000"/>
            <a:alpha val="90000"/>
            <a:hueOff val="48881"/>
            <a:satOff val="2526"/>
            <a:lumOff val="-6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4"/>
              </a:solidFill>
            </a:rPr>
            <a:t>Boredom due to limited </a:t>
          </a:r>
          <a:r>
            <a:rPr lang="en-US" sz="1600" kern="1200" dirty="0" smtClean="0">
              <a:solidFill>
                <a:schemeClr val="accent4"/>
              </a:solidFill>
            </a:rPr>
            <a:t>mobility and social activities.</a:t>
          </a:r>
          <a:endParaRPr lang="en-US" sz="1600" kern="1200" dirty="0">
            <a:solidFill>
              <a:schemeClr val="accent4"/>
            </a:solidFill>
          </a:endParaRPr>
        </a:p>
      </dsp:txBody>
      <dsp:txXfrm>
        <a:off x="2112579" y="1584280"/>
        <a:ext cx="1850440" cy="2152080"/>
      </dsp:txXfrm>
    </dsp:sp>
    <dsp:sp modelId="{F99B7331-C1F0-455F-B82D-2861A19A7754}">
      <dsp:nvSpPr>
        <dsp:cNvPr id="0" name=""/>
        <dsp:cNvSpPr/>
      </dsp:nvSpPr>
      <dsp:spPr>
        <a:xfrm>
          <a:off x="4222080" y="1123480"/>
          <a:ext cx="1850440" cy="460800"/>
        </a:xfrm>
        <a:prstGeom prst="rect">
          <a:avLst/>
        </a:prstGeom>
        <a:solidFill>
          <a:schemeClr val="accent2">
            <a:hueOff val="-2424"/>
            <a:satOff val="4301"/>
            <a:lumOff val="-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3</a:t>
          </a:r>
          <a:endParaRPr lang="en-US" sz="1600" kern="1200" dirty="0"/>
        </a:p>
      </dsp:txBody>
      <dsp:txXfrm>
        <a:off x="4222080" y="1123480"/>
        <a:ext cx="1850440" cy="460800"/>
      </dsp:txXfrm>
    </dsp:sp>
    <dsp:sp modelId="{B662CEE2-3E10-4811-BBDF-F93CA3CA952D}">
      <dsp:nvSpPr>
        <dsp:cNvPr id="0" name=""/>
        <dsp:cNvSpPr/>
      </dsp:nvSpPr>
      <dsp:spPr>
        <a:xfrm>
          <a:off x="4222080" y="1584280"/>
          <a:ext cx="1850440" cy="2152080"/>
        </a:xfrm>
        <a:prstGeom prst="rect">
          <a:avLst/>
        </a:prstGeom>
        <a:solidFill>
          <a:schemeClr val="accent2">
            <a:tint val="40000"/>
            <a:alpha val="90000"/>
            <a:hueOff val="97762"/>
            <a:satOff val="5052"/>
            <a:lumOff val="-12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4"/>
              </a:solidFill>
            </a:rPr>
            <a:t>Loss of </a:t>
          </a:r>
          <a:r>
            <a:rPr lang="en-US" sz="1600" kern="1200" dirty="0" smtClean="0">
              <a:solidFill>
                <a:schemeClr val="accent4"/>
              </a:solidFill>
            </a:rPr>
            <a:t>employment.</a:t>
          </a:r>
          <a:endParaRPr lang="en-US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4"/>
              </a:solidFill>
            </a:rPr>
            <a:t>Work-related and financial issues/ opportunities.</a:t>
          </a:r>
          <a:endParaRPr lang="en-US" sz="1600" kern="1200" dirty="0">
            <a:solidFill>
              <a:schemeClr val="accent4"/>
            </a:solidFill>
          </a:endParaRPr>
        </a:p>
      </dsp:txBody>
      <dsp:txXfrm>
        <a:off x="4222080" y="1584280"/>
        <a:ext cx="1850440" cy="2152080"/>
      </dsp:txXfrm>
    </dsp:sp>
    <dsp:sp modelId="{52A3ACCA-9463-45DD-A113-B6FDCC42287D}">
      <dsp:nvSpPr>
        <dsp:cNvPr id="0" name=""/>
        <dsp:cNvSpPr/>
      </dsp:nvSpPr>
      <dsp:spPr>
        <a:xfrm>
          <a:off x="6331582" y="1123480"/>
          <a:ext cx="1850440" cy="460800"/>
        </a:xfrm>
        <a:prstGeom prst="rect">
          <a:avLst/>
        </a:prstGeom>
        <a:solidFill>
          <a:schemeClr val="accent2">
            <a:hueOff val="-3636"/>
            <a:satOff val="6451"/>
            <a:lumOff val="-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</a:t>
          </a:r>
          <a:endParaRPr lang="en-US" sz="1600" kern="1200" dirty="0"/>
        </a:p>
      </dsp:txBody>
      <dsp:txXfrm>
        <a:off x="6331582" y="1123480"/>
        <a:ext cx="1850440" cy="460800"/>
      </dsp:txXfrm>
    </dsp:sp>
    <dsp:sp modelId="{E875F10D-FC98-44C9-B60C-603EE6BE8B80}">
      <dsp:nvSpPr>
        <dsp:cNvPr id="0" name=""/>
        <dsp:cNvSpPr/>
      </dsp:nvSpPr>
      <dsp:spPr>
        <a:xfrm>
          <a:off x="6331582" y="1584280"/>
          <a:ext cx="1850440" cy="2152080"/>
        </a:xfrm>
        <a:prstGeom prst="rect">
          <a:avLst/>
        </a:prstGeom>
        <a:solidFill>
          <a:schemeClr val="accent2">
            <a:tint val="40000"/>
            <a:alpha val="90000"/>
            <a:hueOff val="146644"/>
            <a:satOff val="7578"/>
            <a:lumOff val="-18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4"/>
              </a:solidFill>
            </a:rPr>
            <a:t>Hampered business and travel </a:t>
          </a:r>
          <a:r>
            <a:rPr lang="en-US" sz="1600" kern="1200" dirty="0" smtClean="0">
              <a:solidFill>
                <a:schemeClr val="accent4"/>
              </a:solidFill>
            </a:rPr>
            <a:t>plans (for residential patients)</a:t>
          </a:r>
          <a:endParaRPr lang="en-US" sz="1600" kern="1200" dirty="0">
            <a:solidFill>
              <a:schemeClr val="accent4"/>
            </a:solidFill>
          </a:endParaRPr>
        </a:p>
      </dsp:txBody>
      <dsp:txXfrm>
        <a:off x="6331582" y="1584280"/>
        <a:ext cx="1850440" cy="215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00EAA-B6FD-4226-80A9-F3388FE85F17}">
      <dsp:nvSpPr>
        <dsp:cNvPr id="0" name=""/>
        <dsp:cNvSpPr/>
      </dsp:nvSpPr>
      <dsp:spPr>
        <a:xfrm>
          <a:off x="0" y="30894"/>
          <a:ext cx="7404847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(1) Availability and Supply of Substances</a:t>
          </a:r>
          <a:endParaRPr lang="en-US" sz="2700" kern="1200" dirty="0"/>
        </a:p>
      </dsp:txBody>
      <dsp:txXfrm>
        <a:off x="30842" y="61736"/>
        <a:ext cx="7343163" cy="570116"/>
      </dsp:txXfrm>
    </dsp:sp>
    <dsp:sp modelId="{82608826-FEBE-4A0A-9B45-148DD4DE0A71}">
      <dsp:nvSpPr>
        <dsp:cNvPr id="0" name=""/>
        <dsp:cNvSpPr/>
      </dsp:nvSpPr>
      <dsp:spPr>
        <a:xfrm>
          <a:off x="0" y="662694"/>
          <a:ext cx="7404847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10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solidFill>
                <a:schemeClr val="accent4"/>
              </a:solidFill>
            </a:rPr>
            <a:t>IMPACT: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solidFill>
                <a:schemeClr val="accent4"/>
              </a:solidFill>
              <a:ea typeface="Black Han Sans" panose="020B0600000101010101" charset="-127"/>
            </a:rPr>
            <a:t>Limited accessibility to the substance among the poor 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solidFill>
                <a:schemeClr val="accent4"/>
              </a:solidFill>
              <a:ea typeface="Black Han Sans" panose="020B0600000101010101" charset="-127"/>
            </a:rPr>
            <a:t>Easy access by delivery for the affluent</a:t>
          </a:r>
          <a:endParaRPr lang="en-US" sz="2100" kern="1200" dirty="0">
            <a:solidFill>
              <a:schemeClr val="accent4"/>
            </a:solidFill>
            <a:ea typeface="Black Han Sans" panose="020B0600000101010101" charset="-127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T</a:t>
          </a:r>
          <a:endParaRPr lang="en-US" sz="2100" kern="1200" dirty="0"/>
        </a:p>
      </dsp:txBody>
      <dsp:txXfrm>
        <a:off x="0" y="662694"/>
        <a:ext cx="7404847" cy="1369305"/>
      </dsp:txXfrm>
    </dsp:sp>
    <dsp:sp modelId="{6A123B77-7797-4C0A-A23E-BFD4FE81AFFA}">
      <dsp:nvSpPr>
        <dsp:cNvPr id="0" name=""/>
        <dsp:cNvSpPr/>
      </dsp:nvSpPr>
      <dsp:spPr>
        <a:xfrm>
          <a:off x="0" y="2032000"/>
          <a:ext cx="7404847" cy="631800"/>
        </a:xfrm>
        <a:prstGeom prst="roundRect">
          <a:avLst/>
        </a:prstGeom>
        <a:solidFill>
          <a:schemeClr val="accent2">
            <a:hueOff val="-3636"/>
            <a:satOff val="6451"/>
            <a:lumOff val="-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(2) </a:t>
          </a:r>
          <a:r>
            <a:rPr lang="en-US" sz="2700" kern="1200" dirty="0" smtClean="0">
              <a:solidFill>
                <a:schemeClr val="accent4"/>
              </a:solidFill>
            </a:rPr>
            <a:t>Restriction to gathering/s</a:t>
          </a:r>
          <a:endParaRPr lang="en-US" sz="2700" kern="1200" dirty="0"/>
        </a:p>
      </dsp:txBody>
      <dsp:txXfrm>
        <a:off x="30842" y="2062842"/>
        <a:ext cx="7343163" cy="570116"/>
      </dsp:txXfrm>
    </dsp:sp>
    <dsp:sp modelId="{7B1F7F00-A602-4C9D-AEAD-7C393175CB12}">
      <dsp:nvSpPr>
        <dsp:cNvPr id="0" name=""/>
        <dsp:cNvSpPr/>
      </dsp:nvSpPr>
      <dsp:spPr>
        <a:xfrm>
          <a:off x="0" y="2663800"/>
          <a:ext cx="7404847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10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solidFill>
                <a:schemeClr val="accent4"/>
              </a:solidFill>
            </a:rPr>
            <a:t>IMPACT:</a:t>
          </a:r>
          <a:endParaRPr lang="en-US" sz="2100" kern="1200" dirty="0">
            <a:solidFill>
              <a:schemeClr val="accent4"/>
            </a:solidFill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solidFill>
                <a:schemeClr val="accent4"/>
              </a:solidFill>
            </a:rPr>
            <a:t>Isolated using which is not typical of Filipino drug users</a:t>
          </a:r>
          <a:endParaRPr lang="en-US" sz="2100" kern="1200" dirty="0">
            <a:solidFill>
              <a:schemeClr val="accent4"/>
            </a:solidFill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solidFill>
                <a:schemeClr val="accent4"/>
              </a:solidFill>
            </a:rPr>
            <a:t>Reduced peer pressure </a:t>
          </a:r>
          <a:endParaRPr lang="en-US" sz="2100" kern="1200" dirty="0">
            <a:solidFill>
              <a:schemeClr val="accent4"/>
            </a:solidFill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</dsp:txBody>
      <dsp:txXfrm>
        <a:off x="0" y="2663800"/>
        <a:ext cx="7404847" cy="1369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9966D-FD30-4EF8-AADC-79FB43032A70}">
      <dsp:nvSpPr>
        <dsp:cNvPr id="0" name=""/>
        <dsp:cNvSpPr/>
      </dsp:nvSpPr>
      <dsp:spPr>
        <a:xfrm>
          <a:off x="167487" y="634939"/>
          <a:ext cx="3929984" cy="12281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84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/>
              </a:solidFill>
            </a:rPr>
            <a:t>Increased insight of the PWUDs in the community that independence from the substance is possible.</a:t>
          </a:r>
          <a:endParaRPr lang="en-US" sz="2000" kern="1200" dirty="0">
            <a:solidFill>
              <a:schemeClr val="accent4"/>
            </a:solidFill>
          </a:endParaRPr>
        </a:p>
      </dsp:txBody>
      <dsp:txXfrm>
        <a:off x="167487" y="634939"/>
        <a:ext cx="3929984" cy="1228120"/>
      </dsp:txXfrm>
    </dsp:sp>
    <dsp:sp modelId="{4DDE052E-0EC3-4B3C-A6DB-94C6A2C1CC05}">
      <dsp:nvSpPr>
        <dsp:cNvPr id="0" name=""/>
        <dsp:cNvSpPr/>
      </dsp:nvSpPr>
      <dsp:spPr>
        <a:xfrm>
          <a:off x="3738" y="457544"/>
          <a:ext cx="859684" cy="12895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6A0FF-0403-458E-997B-46A8ED9449A7}">
      <dsp:nvSpPr>
        <dsp:cNvPr id="0" name=""/>
        <dsp:cNvSpPr/>
      </dsp:nvSpPr>
      <dsp:spPr>
        <a:xfrm>
          <a:off x="4450244" y="637199"/>
          <a:ext cx="3929984" cy="12281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84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accent4"/>
              </a:solidFill>
            </a:rPr>
            <a:t>More active engagement of the families in the treatment program. </a:t>
          </a:r>
          <a:endParaRPr lang="en-US" sz="2000" b="0" kern="1200" dirty="0">
            <a:solidFill>
              <a:schemeClr val="accent4"/>
            </a:solidFill>
          </a:endParaRPr>
        </a:p>
      </dsp:txBody>
      <dsp:txXfrm>
        <a:off x="4450244" y="637199"/>
        <a:ext cx="3929984" cy="1228120"/>
      </dsp:txXfrm>
    </dsp:sp>
    <dsp:sp modelId="{490B29A3-7117-4868-8AC4-4DF2B7C00293}">
      <dsp:nvSpPr>
        <dsp:cNvPr id="0" name=""/>
        <dsp:cNvSpPr/>
      </dsp:nvSpPr>
      <dsp:spPr>
        <a:xfrm>
          <a:off x="4286495" y="455284"/>
          <a:ext cx="859684" cy="129856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9B07F-C639-4518-97AB-8EA0DBA794EE}">
      <dsp:nvSpPr>
        <dsp:cNvPr id="0" name=""/>
        <dsp:cNvSpPr/>
      </dsp:nvSpPr>
      <dsp:spPr>
        <a:xfrm>
          <a:off x="167487" y="2185526"/>
          <a:ext cx="3929984" cy="12281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847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4"/>
              </a:solidFill>
            </a:rPr>
            <a:t>Turning to faith and more mature spirituality</a:t>
          </a:r>
          <a:endParaRPr lang="en-US" sz="2800" b="0" kern="1200" dirty="0">
            <a:solidFill>
              <a:schemeClr val="accent4"/>
            </a:solidFill>
          </a:endParaRPr>
        </a:p>
      </dsp:txBody>
      <dsp:txXfrm>
        <a:off x="167487" y="2185526"/>
        <a:ext cx="3929984" cy="1228120"/>
      </dsp:txXfrm>
    </dsp:sp>
    <dsp:sp modelId="{ABF92828-3461-46B3-AFA8-F686FD018CE0}">
      <dsp:nvSpPr>
        <dsp:cNvPr id="0" name=""/>
        <dsp:cNvSpPr/>
      </dsp:nvSpPr>
      <dsp:spPr>
        <a:xfrm>
          <a:off x="3738" y="2008131"/>
          <a:ext cx="859684" cy="12895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0" r="-8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03D93-9274-4E54-811D-391F0768A63F}">
      <dsp:nvSpPr>
        <dsp:cNvPr id="0" name=""/>
        <dsp:cNvSpPr/>
      </dsp:nvSpPr>
      <dsp:spPr>
        <a:xfrm>
          <a:off x="4450244" y="2187786"/>
          <a:ext cx="3929984" cy="12281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84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dirty="0" smtClean="0">
              <a:solidFill>
                <a:schemeClr val="accent4"/>
              </a:solidFill>
            </a:rPr>
            <a:t>They are taking initiative for their own treatment and are more active in following up sessions.</a:t>
          </a:r>
          <a:endParaRPr lang="en-US" sz="2000" b="0" kern="1200" dirty="0">
            <a:solidFill>
              <a:schemeClr val="accent4"/>
            </a:solidFill>
          </a:endParaRPr>
        </a:p>
      </dsp:txBody>
      <dsp:txXfrm>
        <a:off x="4450244" y="2187786"/>
        <a:ext cx="3929984" cy="1228120"/>
      </dsp:txXfrm>
    </dsp:sp>
    <dsp:sp modelId="{3D4E47AA-23AF-49D5-B533-376CF5ABE85D}">
      <dsp:nvSpPr>
        <dsp:cNvPr id="0" name=""/>
        <dsp:cNvSpPr/>
      </dsp:nvSpPr>
      <dsp:spPr>
        <a:xfrm>
          <a:off x="4286495" y="2005871"/>
          <a:ext cx="859684" cy="129856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9966D-FD30-4EF8-AADC-79FB43032A70}">
      <dsp:nvSpPr>
        <dsp:cNvPr id="0" name=""/>
        <dsp:cNvSpPr/>
      </dsp:nvSpPr>
      <dsp:spPr>
        <a:xfrm>
          <a:off x="312189" y="808143"/>
          <a:ext cx="7492537" cy="2341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921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0" kern="1200" dirty="0" smtClean="0">
              <a:solidFill>
                <a:schemeClr val="accent4"/>
              </a:solidFill>
            </a:rPr>
            <a:t>Philippine Model of Intervention for PWUDs </a:t>
          </a:r>
          <a:endParaRPr lang="en-US" sz="4900" kern="1200" dirty="0">
            <a:solidFill>
              <a:schemeClr val="accent4"/>
            </a:solidFill>
          </a:endParaRPr>
        </a:p>
      </dsp:txBody>
      <dsp:txXfrm>
        <a:off x="312189" y="808143"/>
        <a:ext cx="7492537" cy="2341418"/>
      </dsp:txXfrm>
    </dsp:sp>
    <dsp:sp modelId="{4DDE052E-0EC3-4B3C-A6DB-94C6A2C1CC05}">
      <dsp:nvSpPr>
        <dsp:cNvPr id="0" name=""/>
        <dsp:cNvSpPr/>
      </dsp:nvSpPr>
      <dsp:spPr>
        <a:xfrm>
          <a:off x="0" y="469938"/>
          <a:ext cx="1638992" cy="2458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obert_Richardson_Sears" TargetMode="External"/><Relationship Id="rId3" Type="http://schemas.openxmlformats.org/officeDocument/2006/relationships/hyperlink" Target="https://en.wikipedia.org/wiki/Aggression" TargetMode="External"/><Relationship Id="rId7" Type="http://schemas.openxmlformats.org/officeDocument/2006/relationships/hyperlink" Target="https://en.wikipedia.org/wiki/Orval_Hobart_Mowr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Leonard_Doob" TargetMode="External"/><Relationship Id="rId11" Type="http://schemas.openxmlformats.org/officeDocument/2006/relationships/hyperlink" Target="https://en.wikipedia.org/wiki/Frustration" TargetMode="External"/><Relationship Id="rId5" Type="http://schemas.openxmlformats.org/officeDocument/2006/relationships/hyperlink" Target="https://en.wikipedia.org/wiki/Neal_Miller" TargetMode="External"/><Relationship Id="rId10" Type="http://schemas.openxmlformats.org/officeDocument/2006/relationships/hyperlink" Target="https://en.wikipedia.org/wiki/Leonard_Berkowitz" TargetMode="External"/><Relationship Id="rId4" Type="http://schemas.openxmlformats.org/officeDocument/2006/relationships/hyperlink" Target="https://en.wikipedia.org/wiki/John_Dollard" TargetMode="External"/><Relationship Id="rId9" Type="http://schemas.openxmlformats.org/officeDocument/2006/relationships/hyperlink" Target="https://en.wikipedia.org/wiki/Frustration%E2%80%93aggression_hypothesis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6cbc6627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6cbc6627a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bbdd4ca84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6bbdd4ca84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bf8a2b190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bf8a2b190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bf8a2b190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bf8a2b190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dirty="0" smtClean="0">
                <a:solidFill>
                  <a:schemeClr val="accent4"/>
                </a:solidFill>
              </a:rPr>
              <a:t>Turning to faith and more mature spirituality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6bf8a2b190_0_33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6bf8a2b190_0_33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6bf8a2b190_0_33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6bf8a2b190_0_33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dcfa4a11f_1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dcfa4a11f_1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bbdd4ca84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6bbdd4ca84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bbdd4ca84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6bbdd4ca84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dcfa4a11f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dcfa4a11f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 theory of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 tooltip="Aggression"/>
              </a:rPr>
              <a:t>aggression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proposed by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 tooltip="John Dollard"/>
              </a:rPr>
              <a:t>John Dollard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5" tooltip="Neal Miller"/>
              </a:rPr>
              <a:t>Neal Miller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6" tooltip="Leonard Doob"/>
              </a:rPr>
              <a:t>Leonard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6" tooltip="Leonard Doob"/>
              </a:rPr>
              <a:t>Doob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 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7" tooltip="Orval Hobart Mowrer"/>
              </a:rPr>
              <a:t>Orval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7" tooltip="Orval Hobart Mowrer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7" tooltip="Orval Hobart Mowrer"/>
              </a:rPr>
              <a:t>Mowrer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and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8" tooltip="Robert Richardson Sears"/>
              </a:rPr>
              <a:t>Robert Sears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in 1939,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9"/>
              </a:rPr>
              <a:t>[1]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and further developed by Neal Miller in 1941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9"/>
              </a:rPr>
              <a:t>[2]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and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0" tooltip="Leonard Berkowitz"/>
              </a:rPr>
              <a:t>Leonard Berkowitz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in 1969.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9"/>
              </a:rPr>
              <a:t>[3]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The theory says that aggression is the result of blocking, or frustrating, a person's efforts to attain a goal.</a:t>
            </a:r>
          </a:p>
          <a:p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When first formulated, the hypothesis stated that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11" tooltip="Frustration"/>
              </a:rPr>
              <a:t>frustration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always precedes aggression, and aggression is the sure consequence of frustration.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9"/>
              </a:rPr>
              <a:t>[1]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Two years later, however, Miller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9"/>
              </a:rPr>
              <a:t>[2]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and Sears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9"/>
              </a:rPr>
              <a:t>[5]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re-formulated the hypothesis to suggest that while frustration creates a need to respond, some form of aggression is one possible outcome. Therefore, the re-formulated hypothesis stated that while frustration prompts a behavior that may or may not be aggressive, any aggressive behavior is the result of frustration, making frustration not sufficient, but a necessary condition for aggression.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9"/>
              </a:rPr>
              <a:t>[6]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 model stating that in response to a perceived threat to—or loss of—a behavioral freedom, a person will experience 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psychological reactance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(or, more simply, 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reactance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), a motivational state characterized by distress, anxiety, resistance, and the desire to restore that freedom. According to this model, when people feel coerced into a certain behavior, they will react against the coercion, often by demonstrating an increased preference for the behavior that is restrained, and may perform the behavior opposite to that desired. [proposed in 1966 Jack W. </a:t>
            </a:r>
            <a:r>
              <a:rPr lang="en-US" dirty="0" err="1" smtClean="0"/>
              <a:t>Brehm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].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" y="0"/>
            <a:ext cx="9144048" cy="5133089"/>
            <a:chOff x="-25" y="0"/>
            <a:chExt cx="9144048" cy="513308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" y="0"/>
              <a:ext cx="9144047" cy="5133088"/>
              <a:chOff x="-25" y="0"/>
              <a:chExt cx="9144047" cy="513308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06205" y="2835200"/>
                <a:ext cx="6737787" cy="2297888"/>
              </a:xfrm>
              <a:custGeom>
                <a:avLst/>
                <a:gdLst/>
                <a:ahLst/>
                <a:cxnLst/>
                <a:rect l="l" t="t" r="r" b="b"/>
                <a:pathLst>
                  <a:path w="33456" h="11410" extrusionOk="0">
                    <a:moveTo>
                      <a:pt x="22424" y="1"/>
                    </a:moveTo>
                    <a:cubicBezTo>
                      <a:pt x="16324" y="1"/>
                      <a:pt x="10216" y="1853"/>
                      <a:pt x="5291" y="5466"/>
                    </a:cubicBezTo>
                    <a:cubicBezTo>
                      <a:pt x="3145" y="7038"/>
                      <a:pt x="1158" y="9055"/>
                      <a:pt x="1" y="11410"/>
                    </a:cubicBezTo>
                    <a:lnTo>
                      <a:pt x="10841" y="11410"/>
                    </a:lnTo>
                    <a:cubicBezTo>
                      <a:pt x="13276" y="8184"/>
                      <a:pt x="17056" y="5854"/>
                      <a:pt x="20972" y="5009"/>
                    </a:cubicBezTo>
                    <a:cubicBezTo>
                      <a:pt x="22163" y="4754"/>
                      <a:pt x="23375" y="4631"/>
                      <a:pt x="24588" y="4631"/>
                    </a:cubicBezTo>
                    <a:cubicBezTo>
                      <a:pt x="27653" y="4631"/>
                      <a:pt x="30721" y="5417"/>
                      <a:pt x="33456" y="6840"/>
                    </a:cubicBezTo>
                    <a:lnTo>
                      <a:pt x="33456" y="2151"/>
                    </a:lnTo>
                    <a:cubicBezTo>
                      <a:pt x="29971" y="710"/>
                      <a:pt x="26199" y="1"/>
                      <a:pt x="22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5" y="0"/>
                <a:ext cx="1609721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3510" extrusionOk="0">
                    <a:moveTo>
                      <a:pt x="1" y="1"/>
                    </a:moveTo>
                    <a:lnTo>
                      <a:pt x="1" y="10726"/>
                    </a:lnTo>
                    <a:cubicBezTo>
                      <a:pt x="2821" y="12270"/>
                      <a:pt x="5968" y="13216"/>
                      <a:pt x="9173" y="13471"/>
                    </a:cubicBezTo>
                    <a:cubicBezTo>
                      <a:pt x="9467" y="13495"/>
                      <a:pt x="9769" y="13510"/>
                      <a:pt x="10071" y="13510"/>
                    </a:cubicBezTo>
                    <a:cubicBezTo>
                      <a:pt x="11246" y="13510"/>
                      <a:pt x="12433" y="13283"/>
                      <a:pt x="13226" y="12461"/>
                    </a:cubicBezTo>
                    <a:cubicBezTo>
                      <a:pt x="14300" y="11341"/>
                      <a:pt x="14232" y="9575"/>
                      <a:pt x="14001" y="8044"/>
                    </a:cubicBezTo>
                    <a:cubicBezTo>
                      <a:pt x="13562" y="5173"/>
                      <a:pt x="12728" y="2274"/>
                      <a:pt x="10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7123" y="1345453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54000" y="0"/>
                <a:ext cx="2890022" cy="2725961"/>
              </a:xfrm>
              <a:custGeom>
                <a:avLst/>
                <a:gdLst/>
                <a:ahLst/>
                <a:cxnLst/>
                <a:rect l="l" t="t" r="r" b="b"/>
                <a:pathLst>
                  <a:path w="39212" h="36986" extrusionOk="0">
                    <a:moveTo>
                      <a:pt x="6787" y="1"/>
                    </a:moveTo>
                    <a:cubicBezTo>
                      <a:pt x="6305" y="2741"/>
                      <a:pt x="6839" y="5663"/>
                      <a:pt x="8309" y="8028"/>
                    </a:cubicBezTo>
                    <a:cubicBezTo>
                      <a:pt x="9017" y="9164"/>
                      <a:pt x="9935" y="10198"/>
                      <a:pt x="10350" y="11474"/>
                    </a:cubicBezTo>
                    <a:cubicBezTo>
                      <a:pt x="11278" y="14342"/>
                      <a:pt x="9370" y="17353"/>
                      <a:pt x="7196" y="19439"/>
                    </a:cubicBezTo>
                    <a:cubicBezTo>
                      <a:pt x="5019" y="21525"/>
                      <a:pt x="2385" y="23348"/>
                      <a:pt x="1235" y="26135"/>
                    </a:cubicBezTo>
                    <a:cubicBezTo>
                      <a:pt x="0" y="29132"/>
                      <a:pt x="933" y="32881"/>
                      <a:pt x="3430" y="34946"/>
                    </a:cubicBezTo>
                    <a:cubicBezTo>
                      <a:pt x="5159" y="36380"/>
                      <a:pt x="7464" y="36986"/>
                      <a:pt x="9714" y="36986"/>
                    </a:cubicBezTo>
                    <a:cubicBezTo>
                      <a:pt x="9771" y="36986"/>
                      <a:pt x="9827" y="36985"/>
                      <a:pt x="9884" y="36984"/>
                    </a:cubicBezTo>
                    <a:cubicBezTo>
                      <a:pt x="12187" y="36950"/>
                      <a:pt x="14439" y="36342"/>
                      <a:pt x="16627" y="35610"/>
                    </a:cubicBezTo>
                    <a:cubicBezTo>
                      <a:pt x="24844" y="32875"/>
                      <a:pt x="32397" y="28469"/>
                      <a:pt x="39212" y="23086"/>
                    </a:cubicBezTo>
                    <a:lnTo>
                      <a:pt x="39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761045" y="7693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761045" y="909777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797888" y="2575950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 panose="020F0502020204030203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 panose="020F0502020204030203"/>
              <a:buNone/>
              <a:defRPr sz="28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6"/>
          <p:cNvGrpSpPr/>
          <p:nvPr/>
        </p:nvGrpSpPr>
        <p:grpSpPr>
          <a:xfrm>
            <a:off x="66" y="5"/>
            <a:ext cx="9143934" cy="5143438"/>
            <a:chOff x="66" y="5"/>
            <a:chExt cx="9143934" cy="5143438"/>
          </a:xfrm>
        </p:grpSpPr>
        <p:sp>
          <p:nvSpPr>
            <p:cNvPr id="261" name="Google Shape;261;p26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 flipH="1">
              <a:off x="66" y="2983037"/>
              <a:ext cx="3160735" cy="2160406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26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264" name="Google Shape;264;p26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" name="Google Shape;267;p26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7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270" name="Google Shape;270;p27"/>
            <p:cNvSpPr/>
            <p:nvPr/>
          </p:nvSpPr>
          <p:spPr>
            <a:xfrm>
              <a:off x="-570751" y="1686273"/>
              <a:ext cx="4313833" cy="3458005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27"/>
            <p:cNvGrpSpPr/>
            <p:nvPr/>
          </p:nvGrpSpPr>
          <p:grpSpPr>
            <a:xfrm>
              <a:off x="246061" y="1412165"/>
              <a:ext cx="8720172" cy="1766282"/>
              <a:chOff x="246061" y="-434635"/>
              <a:chExt cx="8720172" cy="1766282"/>
            </a:xfrm>
          </p:grpSpPr>
          <p:sp>
            <p:nvSpPr>
              <p:cNvPr id="274" name="Google Shape;274;p27"/>
              <p:cNvSpPr/>
              <p:nvPr/>
            </p:nvSpPr>
            <p:spPr>
              <a:xfrm>
                <a:off x="246061" y="-43463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8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279" name="Google Shape;279;p28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0"/>
            <a:ext cx="9137824" cy="5133101"/>
            <a:chOff x="0" y="0"/>
            <a:chExt cx="9137824" cy="5133101"/>
          </a:xfrm>
        </p:grpSpPr>
        <p:sp>
          <p:nvSpPr>
            <p:cNvPr id="24" name="Google Shape;24;p3"/>
            <p:cNvSpPr/>
            <p:nvPr/>
          </p:nvSpPr>
          <p:spPr>
            <a:xfrm rot="10800000">
              <a:off x="7722839" y="4042618"/>
              <a:ext cx="1414985" cy="1090482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6;p3"/>
            <p:cNvGrpSpPr/>
            <p:nvPr/>
          </p:nvGrpSpPr>
          <p:grpSpPr>
            <a:xfrm>
              <a:off x="1795905" y="186181"/>
              <a:ext cx="6030168" cy="4556029"/>
              <a:chOff x="1795905" y="186181"/>
              <a:chExt cx="6030168" cy="4556029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2827650" y="827400"/>
                <a:ext cx="3488700" cy="3488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5470684">
                <a:off x="7513653" y="180465"/>
                <a:ext cx="209940" cy="225978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70737">
                <a:off x="7460032" y="4376313"/>
                <a:ext cx="369367" cy="35519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9507153">
                <a:off x="1827046" y="1574774"/>
                <a:ext cx="219888" cy="211463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>
            <a:off x="3618075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1408350" y="231923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1361825" y="3192701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-1" y="0"/>
            <a:ext cx="9144046" cy="5188037"/>
            <a:chOff x="-1" y="0"/>
            <a:chExt cx="9144046" cy="5188037"/>
          </a:xfrm>
        </p:grpSpPr>
        <p:sp>
          <p:nvSpPr>
            <p:cNvPr id="36" name="Google Shape;36;p4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4"/>
            <p:cNvGrpSpPr/>
            <p:nvPr/>
          </p:nvGrpSpPr>
          <p:grpSpPr>
            <a:xfrm>
              <a:off x="7961666" y="3864230"/>
              <a:ext cx="337407" cy="924597"/>
              <a:chOff x="8514266" y="1265155"/>
              <a:chExt cx="337407" cy="924597"/>
            </a:xfrm>
          </p:grpSpPr>
          <p:sp>
            <p:nvSpPr>
              <p:cNvPr id="38" name="Google Shape;38;p4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4"/>
            <p:cNvSpPr/>
            <p:nvPr/>
          </p:nvSpPr>
          <p:spPr>
            <a:xfrm>
              <a:off x="6542786" y="0"/>
              <a:ext cx="2242956" cy="350011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-1" y="3823238"/>
              <a:ext cx="3777462" cy="1364799"/>
            </a:xfrm>
            <a:custGeom>
              <a:avLst/>
              <a:gdLst/>
              <a:ahLst/>
              <a:cxnLst/>
              <a:rect l="l" t="t" r="r" b="b"/>
              <a:pathLst>
                <a:path w="61918" h="22371" extrusionOk="0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"/>
          </p:nvPr>
        </p:nvSpPr>
        <p:spPr>
          <a:xfrm>
            <a:off x="5361600" y="1605900"/>
            <a:ext cx="3068400" cy="19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-2884700" y="-2"/>
            <a:ext cx="15074723" cy="5171852"/>
            <a:chOff x="-2884700" y="-2"/>
            <a:chExt cx="15074723" cy="5171852"/>
          </a:xfrm>
        </p:grpSpPr>
        <p:sp>
          <p:nvSpPr>
            <p:cNvPr id="69" name="Google Shape;69;p9"/>
            <p:cNvSpPr/>
            <p:nvPr/>
          </p:nvSpPr>
          <p:spPr>
            <a:xfrm>
              <a:off x="-980225" y="186175"/>
              <a:ext cx="4499400" cy="449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9"/>
            <p:cNvGrpSpPr/>
            <p:nvPr/>
          </p:nvGrpSpPr>
          <p:grpSpPr>
            <a:xfrm>
              <a:off x="-2884700" y="-2"/>
              <a:ext cx="15074723" cy="5171852"/>
              <a:chOff x="-2884700" y="-2"/>
              <a:chExt cx="15074723" cy="5171852"/>
            </a:xfrm>
          </p:grpSpPr>
          <p:sp>
            <p:nvSpPr>
              <p:cNvPr id="71" name="Google Shape;71;p9"/>
              <p:cNvSpPr/>
              <p:nvPr/>
            </p:nvSpPr>
            <p:spPr>
              <a:xfrm>
                <a:off x="6126025" y="2748689"/>
                <a:ext cx="6063998" cy="2423161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 extrusionOk="0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9"/>
              <p:cNvSpPr/>
              <p:nvPr/>
            </p:nvSpPr>
            <p:spPr>
              <a:xfrm rot="10800000">
                <a:off x="7503141" y="-2"/>
                <a:ext cx="2290182" cy="1835829"/>
              </a:xfrm>
              <a:custGeom>
                <a:avLst/>
                <a:gdLst/>
                <a:ahLst/>
                <a:cxnLst/>
                <a:rect l="l" t="t" r="r" b="b"/>
                <a:pathLst>
                  <a:path w="63047" h="50539" extrusionOk="0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9"/>
              <p:cNvSpPr/>
              <p:nvPr/>
            </p:nvSpPr>
            <p:spPr>
              <a:xfrm flipH="1">
                <a:off x="-2884700" y="2748689"/>
                <a:ext cx="6063998" cy="2423161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 extrusionOk="0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9"/>
              <p:cNvSpPr/>
              <p:nvPr/>
            </p:nvSpPr>
            <p:spPr>
              <a:xfrm rot="10800000" flipH="1">
                <a:off x="-488001" y="-2"/>
                <a:ext cx="2290182" cy="1835829"/>
              </a:xfrm>
              <a:custGeom>
                <a:avLst/>
                <a:gdLst/>
                <a:ahLst/>
                <a:cxnLst/>
                <a:rect l="l" t="t" r="r" b="b"/>
                <a:pathLst>
                  <a:path w="63047" h="50539" extrusionOk="0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9"/>
            <p:cNvSpPr/>
            <p:nvPr/>
          </p:nvSpPr>
          <p:spPr>
            <a:xfrm rot="5470684">
              <a:off x="7513653" y="180465"/>
              <a:ext cx="209940" cy="225978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 rot="5470737">
              <a:off x="7460032" y="4376313"/>
              <a:ext cx="369367" cy="355190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 rot="9507153">
              <a:off x="6685146" y="1720799"/>
              <a:ext cx="219888" cy="211463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13850" y="2318342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 idx="2" hasCustomPrompt="1"/>
          </p:nvPr>
        </p:nvSpPr>
        <p:spPr>
          <a:xfrm>
            <a:off x="713850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713850" y="3193679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131332" y="-56329"/>
            <a:ext cx="9296582" cy="2290182"/>
            <a:chOff x="-131332" y="-56329"/>
            <a:chExt cx="9296582" cy="2290182"/>
          </a:xfrm>
        </p:grpSpPr>
        <p:sp>
          <p:nvSpPr>
            <p:cNvPr id="83" name="Google Shape;83;p10"/>
            <p:cNvSpPr/>
            <p:nvPr/>
          </p:nvSpPr>
          <p:spPr>
            <a:xfrm rot="5400000">
              <a:off x="-358509" y="170848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0"/>
            <p:cNvSpPr/>
            <p:nvPr/>
          </p:nvSpPr>
          <p:spPr>
            <a:xfrm rot="10800000" flipH="1">
              <a:off x="730490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524811" y="177571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-25" y="1144975"/>
            <a:ext cx="10154363" cy="4076474"/>
            <a:chOff x="-25" y="1144975"/>
            <a:chExt cx="10154363" cy="4076474"/>
          </a:xfrm>
        </p:grpSpPr>
        <p:grpSp>
          <p:nvGrpSpPr>
            <p:cNvPr id="123" name="Google Shape;123;p14"/>
            <p:cNvGrpSpPr/>
            <p:nvPr/>
          </p:nvGrpSpPr>
          <p:grpSpPr>
            <a:xfrm>
              <a:off x="-25" y="1144975"/>
              <a:ext cx="9143989" cy="3988114"/>
              <a:chOff x="-25" y="1144975"/>
              <a:chExt cx="9143989" cy="3988114"/>
            </a:xfrm>
          </p:grpSpPr>
          <p:sp>
            <p:nvSpPr>
              <p:cNvPr id="124" name="Google Shape;124;p14"/>
              <p:cNvSpPr/>
              <p:nvPr/>
            </p:nvSpPr>
            <p:spPr>
              <a:xfrm>
                <a:off x="-25" y="4272475"/>
                <a:ext cx="9143989" cy="860614"/>
              </a:xfrm>
              <a:custGeom>
                <a:avLst/>
                <a:gdLst/>
                <a:ahLst/>
                <a:cxnLst/>
                <a:rect l="l" t="t" r="r" b="b"/>
                <a:pathLst>
                  <a:path w="69963" h="11820" extrusionOk="0">
                    <a:moveTo>
                      <a:pt x="1" y="0"/>
                    </a:moveTo>
                    <a:lnTo>
                      <a:pt x="1" y="11820"/>
                    </a:lnTo>
                    <a:lnTo>
                      <a:pt x="69962" y="11820"/>
                    </a:lnTo>
                    <a:lnTo>
                      <a:pt x="69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" name="Google Shape;125;p14"/>
              <p:cNvGrpSpPr/>
              <p:nvPr/>
            </p:nvGrpSpPr>
            <p:grpSpPr>
              <a:xfrm>
                <a:off x="5107548" y="1144975"/>
                <a:ext cx="2934922" cy="3851584"/>
                <a:chOff x="5075688" y="1176835"/>
                <a:chExt cx="2934922" cy="3851584"/>
              </a:xfrm>
            </p:grpSpPr>
            <p:sp>
              <p:nvSpPr>
                <p:cNvPr id="126" name="Google Shape;126;p14"/>
                <p:cNvSpPr/>
                <p:nvPr/>
              </p:nvSpPr>
              <p:spPr>
                <a:xfrm rot="10800000">
                  <a:off x="5075688" y="4678722"/>
                  <a:ext cx="416321" cy="34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3501" extrusionOk="0">
                      <a:moveTo>
                        <a:pt x="0" y="0"/>
                      </a:moveTo>
                      <a:lnTo>
                        <a:pt x="2379" y="3501"/>
                      </a:lnTo>
                      <a:lnTo>
                        <a:pt x="4168" y="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14"/>
                <p:cNvSpPr/>
                <p:nvPr/>
              </p:nvSpPr>
              <p:spPr>
                <a:xfrm rot="10800000">
                  <a:off x="7731131" y="1176835"/>
                  <a:ext cx="279478" cy="257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2580" extrusionOk="0">
                      <a:moveTo>
                        <a:pt x="1402" y="0"/>
                      </a:moveTo>
                      <a:lnTo>
                        <a:pt x="1" y="2579"/>
                      </a:lnTo>
                      <a:lnTo>
                        <a:pt x="2797" y="1722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128;p14"/>
              <p:cNvSpPr/>
              <p:nvPr/>
            </p:nvSpPr>
            <p:spPr>
              <a:xfrm rot="-7694763">
                <a:off x="216952" y="1356031"/>
                <a:ext cx="289570" cy="243250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501" extrusionOk="0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14"/>
            <p:cNvSpPr/>
            <p:nvPr/>
          </p:nvSpPr>
          <p:spPr>
            <a:xfrm flipH="1">
              <a:off x="6973774" y="2606313"/>
              <a:ext cx="3180564" cy="2549566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-8" y="1848905"/>
              <a:ext cx="3797433" cy="3372543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573100" y="3023050"/>
            <a:ext cx="39978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818850" y="2076575"/>
            <a:ext cx="55062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AND_BODY_1_2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7"/>
          <p:cNvGrpSpPr/>
          <p:nvPr/>
        </p:nvGrpSpPr>
        <p:grpSpPr>
          <a:xfrm>
            <a:off x="72" y="-56"/>
            <a:ext cx="13101878" cy="5171906"/>
            <a:chOff x="72" y="-56"/>
            <a:chExt cx="13101878" cy="5171906"/>
          </a:xfrm>
        </p:grpSpPr>
        <p:sp>
          <p:nvSpPr>
            <p:cNvPr id="159" name="Google Shape;159;p17"/>
            <p:cNvSpPr/>
            <p:nvPr/>
          </p:nvSpPr>
          <p:spPr>
            <a:xfrm rot="10800000">
              <a:off x="72" y="-56"/>
              <a:ext cx="3507504" cy="239755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17"/>
            <p:cNvGrpSpPr/>
            <p:nvPr/>
          </p:nvGrpSpPr>
          <p:grpSpPr>
            <a:xfrm>
              <a:off x="524811" y="-2"/>
              <a:ext cx="12577139" cy="5171852"/>
              <a:chOff x="524811" y="-2"/>
              <a:chExt cx="12577139" cy="5171852"/>
            </a:xfrm>
          </p:grpSpPr>
          <p:sp>
            <p:nvSpPr>
              <p:cNvPr id="161" name="Google Shape;161;p17"/>
              <p:cNvSpPr/>
              <p:nvPr/>
            </p:nvSpPr>
            <p:spPr>
              <a:xfrm>
                <a:off x="8602550" y="186175"/>
                <a:ext cx="4499400" cy="4499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6126025" y="2748689"/>
                <a:ext cx="6063998" cy="2423161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15506" extrusionOk="0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 rot="10800000">
                <a:off x="7503141" y="-2"/>
                <a:ext cx="2290182" cy="1835829"/>
              </a:xfrm>
              <a:custGeom>
                <a:avLst/>
                <a:gdLst/>
                <a:ahLst/>
                <a:cxnLst/>
                <a:rect l="l" t="t" r="r" b="b"/>
                <a:pathLst>
                  <a:path w="63047" h="50539" extrusionOk="0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524811" y="177571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3062925" y="17374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"/>
          </p:nvPr>
        </p:nvSpPr>
        <p:spPr>
          <a:xfrm>
            <a:off x="3062925" y="2177425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 idx="3"/>
          </p:nvPr>
        </p:nvSpPr>
        <p:spPr>
          <a:xfrm>
            <a:off x="713850" y="34698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4"/>
          </p:nvPr>
        </p:nvSpPr>
        <p:spPr>
          <a:xfrm>
            <a:off x="713850" y="3909825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 idx="5"/>
          </p:nvPr>
        </p:nvSpPr>
        <p:spPr>
          <a:xfrm>
            <a:off x="5411700" y="34698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6"/>
          </p:nvPr>
        </p:nvSpPr>
        <p:spPr>
          <a:xfrm>
            <a:off x="5411700" y="3909825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 charset="-127"/>
              <a:buNone/>
              <a:defRPr sz="2800">
                <a:solidFill>
                  <a:schemeClr val="accent4"/>
                </a:solidFill>
                <a:latin typeface="Black Han Sans" charset="-127"/>
                <a:ea typeface="Black Han Sans" charset="-127"/>
                <a:cs typeface="Black Han Sans" charset="-127"/>
                <a:sym typeface="Black Han Sans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 panose="020F0502020204030203"/>
              <a:buChar char="●"/>
              <a:defRPr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 panose="020F0502020204030203"/>
              <a:buChar char="○"/>
              <a:defRPr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 panose="020F0502020204030203"/>
              <a:buChar char="■"/>
              <a:defRPr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 panose="020F0502020204030203"/>
              <a:buChar char="●"/>
              <a:defRPr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 panose="020F0502020204030203"/>
              <a:buChar char="○"/>
              <a:defRPr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 panose="020F0502020204030203"/>
              <a:buChar char="■"/>
              <a:defRPr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 panose="020F0502020204030203"/>
              <a:buChar char="●"/>
              <a:defRPr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 panose="020F0502020204030203"/>
              <a:buChar char="○"/>
              <a:defRPr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 panose="020F0502020204030203"/>
              <a:buChar char="■"/>
              <a:defRPr>
                <a:solidFill>
                  <a:schemeClr val="accent4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1"/>
          <p:cNvGrpSpPr/>
          <p:nvPr/>
        </p:nvGrpSpPr>
        <p:grpSpPr>
          <a:xfrm>
            <a:off x="10160" y="1642745"/>
            <a:ext cx="9144000" cy="3501390"/>
            <a:chOff x="-25" y="1343351"/>
            <a:chExt cx="9144027" cy="3789738"/>
          </a:xfrm>
        </p:grpSpPr>
        <p:sp>
          <p:nvSpPr>
            <p:cNvPr id="294" name="Google Shape;294;p31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31"/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26" name="Google Shape;326;p31"/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1"/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1"/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1"/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1"/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1"/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1"/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1"/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1"/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1"/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1"/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1"/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1"/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1"/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1"/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1"/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1"/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1"/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1"/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1"/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1"/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" name="Google Shape;384;p33"/>
          <p:cNvSpPr txBox="1">
            <a:spLocks noGrp="1"/>
          </p:cNvSpPr>
          <p:nvPr>
            <p:ph type="subTitle" idx="1"/>
          </p:nvPr>
        </p:nvSpPr>
        <p:spPr>
          <a:xfrm>
            <a:off x="3660631" y="4397763"/>
            <a:ext cx="55062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Dr. Miriam P. Cue, PhD. </a:t>
            </a:r>
            <a:r>
              <a:rPr lang="en-US" sz="1600" b="1" dirty="0" err="1" smtClean="0"/>
              <a:t>RPsy</a:t>
            </a:r>
            <a:r>
              <a:rPr lang="en-US" sz="1600" b="1" dirty="0" smtClean="0"/>
              <a:t>, RGC, </a:t>
            </a:r>
            <a:r>
              <a:rPr lang="en-US" sz="1600" b="1" dirty="0" err="1" smtClean="0"/>
              <a:t>RPm</a:t>
            </a:r>
            <a:r>
              <a:rPr lang="en-US" sz="1600" b="1" dirty="0" smtClean="0"/>
              <a:t>, ICAP III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438910" y="219075"/>
            <a:ext cx="2921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ISSUP - Philippines </a:t>
            </a:r>
          </a:p>
        </p:txBody>
      </p:sp>
      <p:sp>
        <p:nvSpPr>
          <p:cNvPr id="4" name="Google Shape;291;p31"/>
          <p:cNvSpPr txBox="1">
            <a:spLocks noGrp="1"/>
          </p:cNvSpPr>
          <p:nvPr/>
        </p:nvSpPr>
        <p:spPr>
          <a:xfrm>
            <a:off x="366395" y="1443355"/>
            <a:ext cx="6660515" cy="23742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 charset="-127"/>
              <a:buNone/>
              <a:defRPr sz="4800" b="0" i="0" u="none" strike="noStrike" cap="none">
                <a:solidFill>
                  <a:schemeClr val="accent4"/>
                </a:solidFill>
                <a:latin typeface="Black Han Sans" charset="-127"/>
                <a:ea typeface="Black Han Sans" charset="-127"/>
                <a:cs typeface="Black Han Sans" charset="-127"/>
                <a:sym typeface="Black Han Sans" charset="-127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en-US" sz="3200" b="1" dirty="0" smtClean="0">
                <a:latin typeface="Franklin Gothic Medium" panose="020B0603020102020204" charset="0"/>
                <a:cs typeface="Franklin Gothic Medium" panose="020B0603020102020204" charset="0"/>
              </a:rPr>
              <a:t>ADDICTION &amp; BEHAVIORAL HEALTH</a:t>
            </a:r>
            <a:r>
              <a:rPr lang="en-US" sz="3200" b="1" dirty="0">
                <a:latin typeface="Franklin Gothic Medium" panose="020B0603020102020204" charset="0"/>
                <a:cs typeface="Franklin Gothic Medium" panose="020B0603020102020204" charset="0"/>
              </a:rPr>
              <a:t>: </a:t>
            </a:r>
            <a:br>
              <a:rPr lang="en-US" sz="3200" b="1" dirty="0">
                <a:latin typeface="Franklin Gothic Medium" panose="020B0603020102020204" charset="0"/>
                <a:cs typeface="Franklin Gothic Medium" panose="020B0603020102020204" charset="0"/>
              </a:rPr>
            </a:br>
            <a:r>
              <a:rPr lang="en-US" sz="2800" b="1" dirty="0">
                <a:latin typeface="Franklin Gothic Medium" panose="020B0603020102020204" charset="0"/>
                <a:cs typeface="Franklin Gothic Medium" panose="020B0603020102020204" charset="0"/>
              </a:rPr>
              <a:t>Emerging Issues, </a:t>
            </a:r>
            <a:r>
              <a:rPr lang="en-US" sz="2800" b="1" dirty="0" smtClean="0">
                <a:latin typeface="Franklin Gothic Medium" panose="020B0603020102020204" charset="0"/>
                <a:cs typeface="Franklin Gothic Medium" panose="020B0603020102020204" charset="0"/>
              </a:rPr>
              <a:t>Realities &amp; Siver Linings </a:t>
            </a:r>
            <a:r>
              <a:rPr lang="en-US" sz="2800" b="1" dirty="0">
                <a:latin typeface="Franklin Gothic Medium" panose="020B0603020102020204" charset="0"/>
                <a:cs typeface="Franklin Gothic Medium" panose="020B0603020102020204" charset="0"/>
              </a:rPr>
              <a:t>in Prevention, Treatment and Recovery </a:t>
            </a:r>
            <a:br>
              <a:rPr lang="en-US" sz="2800" b="1" dirty="0">
                <a:latin typeface="Franklin Gothic Medium" panose="020B0603020102020204" charset="0"/>
                <a:cs typeface="Franklin Gothic Medium" panose="020B0603020102020204" charset="0"/>
              </a:rPr>
            </a:br>
            <a:r>
              <a:rPr lang="en-US" sz="2800" b="1" dirty="0">
                <a:latin typeface="Franklin Gothic Medium" panose="020B0603020102020204" charset="0"/>
                <a:cs typeface="Franklin Gothic Medium" panose="020B0603020102020204" charset="0"/>
              </a:rPr>
              <a:t>Amidst the Pandemic...</a:t>
            </a:r>
            <a:br>
              <a:rPr lang="en-US" sz="2800" b="1" dirty="0">
                <a:latin typeface="Franklin Gothic Medium" panose="020B0603020102020204" charset="0"/>
                <a:cs typeface="Franklin Gothic Medium" panose="020B0603020102020204" charset="0"/>
              </a:rPr>
            </a:br>
            <a:r>
              <a:rPr lang="en-US" sz="2800" b="1" dirty="0">
                <a:latin typeface="Franklin Gothic Medium" panose="020B0603020102020204" charset="0"/>
                <a:cs typeface="Franklin Gothic Medium" panose="020B0603020102020204" charset="0"/>
              </a:rPr>
              <a:t>from the </a:t>
            </a:r>
            <a:r>
              <a:rPr lang="en-US" sz="2800" b="1" dirty="0" smtClean="0">
                <a:latin typeface="Franklin Gothic Medium" panose="020B0603020102020204" charset="0"/>
                <a:cs typeface="Franklin Gothic Medium" panose="020B0603020102020204" charset="0"/>
              </a:rPr>
              <a:t>Perspective of </a:t>
            </a:r>
            <a:r>
              <a:rPr lang="en-US" sz="2800" b="1" dirty="0">
                <a:latin typeface="Franklin Gothic Medium" panose="020B0603020102020204" charset="0"/>
                <a:cs typeface="Franklin Gothic Medium" panose="020B0603020102020204" charset="0"/>
              </a:rPr>
              <a:t>a </a:t>
            </a:r>
            <a:r>
              <a:rPr lang="en-US" sz="2800" b="1" dirty="0" smtClean="0">
                <a:latin typeface="Franklin Gothic Medium" panose="020B0603020102020204" charset="0"/>
                <a:cs typeface="Franklin Gothic Medium" panose="020B0603020102020204" charset="0"/>
              </a:rPr>
              <a:t>Clinician</a:t>
            </a:r>
            <a:endParaRPr sz="2800" b="1" dirty="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5"/>
          <p:cNvSpPr/>
          <p:nvPr/>
        </p:nvSpPr>
        <p:spPr>
          <a:xfrm>
            <a:off x="-509775" y="1203475"/>
            <a:ext cx="7973125" cy="1577100"/>
          </a:xfrm>
          <a:custGeom>
            <a:avLst/>
            <a:gdLst/>
            <a:ahLst/>
            <a:cxnLst/>
            <a:rect l="l" t="t" r="r" b="b"/>
            <a:pathLst>
              <a:path w="318925" h="63084" extrusionOk="0">
                <a:moveTo>
                  <a:pt x="318925" y="63084"/>
                </a:moveTo>
                <a:cubicBezTo>
                  <a:pt x="310560" y="58895"/>
                  <a:pt x="300243" y="61809"/>
                  <a:pt x="290888" y="61809"/>
                </a:cubicBezTo>
                <a:cubicBezTo>
                  <a:pt x="269350" y="61809"/>
                  <a:pt x="246527" y="64073"/>
                  <a:pt x="226529" y="56074"/>
                </a:cubicBezTo>
                <a:cubicBezTo>
                  <a:pt x="196561" y="44087"/>
                  <a:pt x="172265" y="19843"/>
                  <a:pt x="141780" y="9239"/>
                </a:cubicBezTo>
                <a:cubicBezTo>
                  <a:pt x="118228" y="1047"/>
                  <a:pt x="92481" y="0"/>
                  <a:pt x="67545" y="0"/>
                </a:cubicBezTo>
                <a:cubicBezTo>
                  <a:pt x="49876" y="0"/>
                  <a:pt x="31982" y="3116"/>
                  <a:pt x="15293" y="8921"/>
                </a:cubicBezTo>
                <a:cubicBezTo>
                  <a:pt x="10278" y="10666"/>
                  <a:pt x="4419" y="10437"/>
                  <a:pt x="0" y="1338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411" name="Google Shape;411;p35"/>
          <p:cNvSpPr txBox="1">
            <a:spLocks noGrp="1"/>
          </p:cNvSpPr>
          <p:nvPr>
            <p:ph type="title" idx="2"/>
          </p:nvPr>
        </p:nvSpPr>
        <p:spPr>
          <a:xfrm>
            <a:off x="2519074" y="2455866"/>
            <a:ext cx="4247521" cy="10774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smtClean="0">
                <a:latin typeface="Franklin Gothic Medium" panose="020B0603020102020204" charset="0"/>
                <a:cs typeface="Franklin Gothic Medium" panose="020B0603020102020204" charset="0"/>
              </a:rPr>
              <a:t>REALIT</a:t>
            </a:r>
            <a:r>
              <a:rPr lang="en-US" altLang="en-GB" sz="4400" b="1" dirty="0" smtClean="0">
                <a:latin typeface="Franklin Gothic Medium" panose="020B0603020102020204" charset="0"/>
                <a:cs typeface="Franklin Gothic Medium" panose="020B0603020102020204" charset="0"/>
              </a:rPr>
              <a:t>IES</a:t>
            </a:r>
          </a:p>
        </p:txBody>
      </p:sp>
      <p:sp>
        <p:nvSpPr>
          <p:cNvPr id="412" name="Google Shape;412;p35"/>
          <p:cNvSpPr txBox="1">
            <a:spLocks noGrp="1"/>
          </p:cNvSpPr>
          <p:nvPr>
            <p:ph type="title"/>
          </p:nvPr>
        </p:nvSpPr>
        <p:spPr>
          <a:xfrm>
            <a:off x="3618119" y="1330600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 smtClean="0">
                <a:latin typeface="Franklin Gothic Medium" panose="020B0603020102020204" charset="0"/>
                <a:cs typeface="Franklin Gothic Medium" panose="020B0603020102020204" charset="0"/>
              </a:rPr>
              <a:t>02</a:t>
            </a:r>
          </a:p>
        </p:txBody>
      </p:sp>
      <p:grpSp>
        <p:nvGrpSpPr>
          <p:cNvPr id="414" name="Google Shape;414;p35"/>
          <p:cNvGrpSpPr/>
          <p:nvPr/>
        </p:nvGrpSpPr>
        <p:grpSpPr>
          <a:xfrm>
            <a:off x="350475" y="2036225"/>
            <a:ext cx="2007300" cy="2795175"/>
            <a:chOff x="350475" y="2036225"/>
            <a:chExt cx="2007300" cy="2795175"/>
          </a:xfrm>
        </p:grpSpPr>
        <p:sp>
          <p:nvSpPr>
            <p:cNvPr id="415" name="Google Shape;415;p35"/>
            <p:cNvSpPr/>
            <p:nvPr/>
          </p:nvSpPr>
          <p:spPr>
            <a:xfrm>
              <a:off x="350475" y="4697600"/>
              <a:ext cx="2007300" cy="133800"/>
            </a:xfrm>
            <a:prstGeom prst="ellipse">
              <a:avLst/>
            </a:prstGeom>
            <a:solidFill>
              <a:schemeClr val="accent4">
                <a:alpha val="227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1364690" y="3474904"/>
              <a:ext cx="113085" cy="1167922"/>
            </a:xfrm>
            <a:custGeom>
              <a:avLst/>
              <a:gdLst/>
              <a:ahLst/>
              <a:cxnLst/>
              <a:rect l="l" t="t" r="r" b="b"/>
              <a:pathLst>
                <a:path w="1757" h="18146" extrusionOk="0">
                  <a:moveTo>
                    <a:pt x="878" y="1"/>
                  </a:moveTo>
                  <a:cubicBezTo>
                    <a:pt x="392" y="1"/>
                    <a:pt x="0" y="395"/>
                    <a:pt x="0" y="879"/>
                  </a:cubicBezTo>
                  <a:lnTo>
                    <a:pt x="0" y="17268"/>
                  </a:lnTo>
                  <a:cubicBezTo>
                    <a:pt x="0" y="17750"/>
                    <a:pt x="392" y="18146"/>
                    <a:pt x="878" y="18146"/>
                  </a:cubicBezTo>
                  <a:cubicBezTo>
                    <a:pt x="1362" y="18146"/>
                    <a:pt x="1756" y="17750"/>
                    <a:pt x="1756" y="17268"/>
                  </a:cubicBezTo>
                  <a:lnTo>
                    <a:pt x="1756" y="879"/>
                  </a:lnTo>
                  <a:cubicBezTo>
                    <a:pt x="1756" y="395"/>
                    <a:pt x="1362" y="1"/>
                    <a:pt x="878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1317835" y="4561267"/>
              <a:ext cx="394671" cy="174615"/>
            </a:xfrm>
            <a:custGeom>
              <a:avLst/>
              <a:gdLst/>
              <a:ahLst/>
              <a:cxnLst/>
              <a:rect l="l" t="t" r="r" b="b"/>
              <a:pathLst>
                <a:path w="6132" h="2713" extrusionOk="0">
                  <a:moveTo>
                    <a:pt x="599" y="1"/>
                  </a:moveTo>
                  <a:cubicBezTo>
                    <a:pt x="1" y="1396"/>
                    <a:pt x="599" y="2713"/>
                    <a:pt x="599" y="2713"/>
                  </a:cubicBezTo>
                  <a:lnTo>
                    <a:pt x="4917" y="2713"/>
                  </a:lnTo>
                  <a:cubicBezTo>
                    <a:pt x="4917" y="2713"/>
                    <a:pt x="6132" y="2376"/>
                    <a:pt x="2607" y="31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1341520" y="4707111"/>
              <a:ext cx="315376" cy="30315"/>
            </a:xfrm>
            <a:custGeom>
              <a:avLst/>
              <a:gdLst/>
              <a:ahLst/>
              <a:cxnLst/>
              <a:rect l="l" t="t" r="r" b="b"/>
              <a:pathLst>
                <a:path w="4900" h="471" extrusionOk="0">
                  <a:moveTo>
                    <a:pt x="0" y="1"/>
                  </a:moveTo>
                  <a:lnTo>
                    <a:pt x="126" y="470"/>
                  </a:lnTo>
                  <a:lnTo>
                    <a:pt x="4576" y="470"/>
                  </a:lnTo>
                  <a:cubicBezTo>
                    <a:pt x="4900" y="361"/>
                    <a:pt x="4757" y="1"/>
                    <a:pt x="4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1513623" y="4630971"/>
              <a:ext cx="134067" cy="76205"/>
            </a:xfrm>
            <a:custGeom>
              <a:avLst/>
              <a:gdLst/>
              <a:ahLst/>
              <a:cxnLst/>
              <a:rect l="l" t="t" r="r" b="b"/>
              <a:pathLst>
                <a:path w="2083" h="1184" extrusionOk="0">
                  <a:moveTo>
                    <a:pt x="899" y="0"/>
                  </a:moveTo>
                  <a:cubicBezTo>
                    <a:pt x="656" y="0"/>
                    <a:pt x="25" y="105"/>
                    <a:pt x="1" y="1184"/>
                  </a:cubicBezTo>
                  <a:lnTo>
                    <a:pt x="2083" y="1184"/>
                  </a:lnTo>
                  <a:cubicBezTo>
                    <a:pt x="2083" y="1184"/>
                    <a:pt x="2045" y="789"/>
                    <a:pt x="993" y="6"/>
                  </a:cubicBezTo>
                  <a:cubicBezTo>
                    <a:pt x="993" y="6"/>
                    <a:pt x="958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1376275" y="4623891"/>
              <a:ext cx="55287" cy="48465"/>
            </a:xfrm>
            <a:custGeom>
              <a:avLst/>
              <a:gdLst/>
              <a:ahLst/>
              <a:cxnLst/>
              <a:rect l="l" t="t" r="r" b="b"/>
              <a:pathLst>
                <a:path w="859" h="753" extrusionOk="0">
                  <a:moveTo>
                    <a:pt x="430" y="0"/>
                  </a:moveTo>
                  <a:cubicBezTo>
                    <a:pt x="192" y="0"/>
                    <a:pt x="1" y="168"/>
                    <a:pt x="1" y="375"/>
                  </a:cubicBezTo>
                  <a:cubicBezTo>
                    <a:pt x="1" y="583"/>
                    <a:pt x="192" y="753"/>
                    <a:pt x="430" y="753"/>
                  </a:cubicBezTo>
                  <a:cubicBezTo>
                    <a:pt x="665" y="753"/>
                    <a:pt x="858" y="583"/>
                    <a:pt x="858" y="375"/>
                  </a:cubicBezTo>
                  <a:cubicBezTo>
                    <a:pt x="858" y="168"/>
                    <a:pt x="665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1130156" y="3474904"/>
              <a:ext cx="121388" cy="1133295"/>
            </a:xfrm>
            <a:custGeom>
              <a:avLst/>
              <a:gdLst/>
              <a:ahLst/>
              <a:cxnLst/>
              <a:rect l="l" t="t" r="r" b="b"/>
              <a:pathLst>
                <a:path w="1886" h="17608" extrusionOk="0">
                  <a:moveTo>
                    <a:pt x="876" y="1"/>
                  </a:moveTo>
                  <a:cubicBezTo>
                    <a:pt x="392" y="4"/>
                    <a:pt x="1" y="403"/>
                    <a:pt x="4" y="885"/>
                  </a:cubicBezTo>
                  <a:lnTo>
                    <a:pt x="127" y="16737"/>
                  </a:lnTo>
                  <a:cubicBezTo>
                    <a:pt x="130" y="17220"/>
                    <a:pt x="521" y="17608"/>
                    <a:pt x="1005" y="17608"/>
                  </a:cubicBezTo>
                  <a:lnTo>
                    <a:pt x="1011" y="17608"/>
                  </a:lnTo>
                  <a:cubicBezTo>
                    <a:pt x="1494" y="17604"/>
                    <a:pt x="1886" y="17207"/>
                    <a:pt x="1882" y="16723"/>
                  </a:cubicBezTo>
                  <a:lnTo>
                    <a:pt x="1760" y="872"/>
                  </a:lnTo>
                  <a:cubicBezTo>
                    <a:pt x="1757" y="392"/>
                    <a:pt x="1365" y="1"/>
                    <a:pt x="882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1097139" y="4561074"/>
              <a:ext cx="391131" cy="174809"/>
            </a:xfrm>
            <a:custGeom>
              <a:avLst/>
              <a:gdLst/>
              <a:ahLst/>
              <a:cxnLst/>
              <a:rect l="l" t="t" r="r" b="b"/>
              <a:pathLst>
                <a:path w="6077" h="2716" extrusionOk="0">
                  <a:moveTo>
                    <a:pt x="2552" y="1"/>
                  </a:moveTo>
                  <a:lnTo>
                    <a:pt x="596" y="4"/>
                  </a:lnTo>
                  <a:cubicBezTo>
                    <a:pt x="0" y="1399"/>
                    <a:pt x="602" y="2716"/>
                    <a:pt x="602" y="2716"/>
                  </a:cubicBezTo>
                  <a:lnTo>
                    <a:pt x="4954" y="2705"/>
                  </a:lnTo>
                  <a:cubicBezTo>
                    <a:pt x="4954" y="2705"/>
                    <a:pt x="6076" y="2334"/>
                    <a:pt x="2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1121853" y="4706467"/>
              <a:ext cx="314733" cy="30958"/>
            </a:xfrm>
            <a:custGeom>
              <a:avLst/>
              <a:gdLst/>
              <a:ahLst/>
              <a:cxnLst/>
              <a:rect l="l" t="t" r="r" b="b"/>
              <a:pathLst>
                <a:path w="4890" h="481" extrusionOk="0">
                  <a:moveTo>
                    <a:pt x="4676" y="0"/>
                  </a:moveTo>
                  <a:lnTo>
                    <a:pt x="1" y="11"/>
                  </a:lnTo>
                  <a:lnTo>
                    <a:pt x="127" y="480"/>
                  </a:lnTo>
                  <a:lnTo>
                    <a:pt x="4577" y="470"/>
                  </a:lnTo>
                  <a:cubicBezTo>
                    <a:pt x="4890" y="283"/>
                    <a:pt x="4676" y="0"/>
                    <a:pt x="4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287198" y="4633609"/>
              <a:ext cx="140182" cy="73373"/>
            </a:xfrm>
            <a:custGeom>
              <a:avLst/>
              <a:gdLst/>
              <a:ahLst/>
              <a:cxnLst/>
              <a:rect l="l" t="t" r="r" b="b"/>
              <a:pathLst>
                <a:path w="2178" h="1140" extrusionOk="0">
                  <a:moveTo>
                    <a:pt x="965" y="0"/>
                  </a:moveTo>
                  <a:cubicBezTo>
                    <a:pt x="659" y="0"/>
                    <a:pt x="24" y="123"/>
                    <a:pt x="0" y="1140"/>
                  </a:cubicBezTo>
                  <a:lnTo>
                    <a:pt x="2164" y="1132"/>
                  </a:lnTo>
                  <a:cubicBezTo>
                    <a:pt x="2164" y="1132"/>
                    <a:pt x="2178" y="793"/>
                    <a:pt x="1127" y="13"/>
                  </a:cubicBezTo>
                  <a:cubicBezTo>
                    <a:pt x="1127" y="13"/>
                    <a:pt x="106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56480" y="4623698"/>
              <a:ext cx="55223" cy="48465"/>
            </a:xfrm>
            <a:custGeom>
              <a:avLst/>
              <a:gdLst/>
              <a:ahLst/>
              <a:cxnLst/>
              <a:rect l="l" t="t" r="r" b="b"/>
              <a:pathLst>
                <a:path w="858" h="753" extrusionOk="0">
                  <a:moveTo>
                    <a:pt x="429" y="0"/>
                  </a:moveTo>
                  <a:cubicBezTo>
                    <a:pt x="191" y="0"/>
                    <a:pt x="0" y="171"/>
                    <a:pt x="0" y="378"/>
                  </a:cubicBezTo>
                  <a:cubicBezTo>
                    <a:pt x="0" y="586"/>
                    <a:pt x="194" y="752"/>
                    <a:pt x="429" y="752"/>
                  </a:cubicBezTo>
                  <a:cubicBezTo>
                    <a:pt x="667" y="752"/>
                    <a:pt x="858" y="582"/>
                    <a:pt x="858" y="375"/>
                  </a:cubicBezTo>
                  <a:cubicBezTo>
                    <a:pt x="858" y="167"/>
                    <a:pt x="663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 flipH="1">
              <a:off x="1249550" y="2647855"/>
              <a:ext cx="119843" cy="249019"/>
            </a:xfrm>
            <a:custGeom>
              <a:avLst/>
              <a:gdLst/>
              <a:ahLst/>
              <a:cxnLst/>
              <a:rect l="l" t="t" r="r" b="b"/>
              <a:pathLst>
                <a:path w="1862" h="3869" extrusionOk="0">
                  <a:moveTo>
                    <a:pt x="929" y="0"/>
                  </a:moveTo>
                  <a:cubicBezTo>
                    <a:pt x="419" y="0"/>
                    <a:pt x="1" y="419"/>
                    <a:pt x="1" y="929"/>
                  </a:cubicBezTo>
                  <a:lnTo>
                    <a:pt x="1" y="2940"/>
                  </a:lnTo>
                  <a:cubicBezTo>
                    <a:pt x="1" y="3450"/>
                    <a:pt x="419" y="3869"/>
                    <a:pt x="929" y="3869"/>
                  </a:cubicBezTo>
                  <a:cubicBezTo>
                    <a:pt x="1443" y="3869"/>
                    <a:pt x="1862" y="3450"/>
                    <a:pt x="1862" y="2940"/>
                  </a:cubicBezTo>
                  <a:lnTo>
                    <a:pt x="1862" y="929"/>
                  </a:lnTo>
                  <a:cubicBezTo>
                    <a:pt x="1862" y="419"/>
                    <a:pt x="1443" y="0"/>
                    <a:pt x="929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1250834" y="2670832"/>
              <a:ext cx="119843" cy="112377"/>
            </a:xfrm>
            <a:custGeom>
              <a:avLst/>
              <a:gdLst/>
              <a:ahLst/>
              <a:cxnLst/>
              <a:rect l="l" t="t" r="r" b="b"/>
              <a:pathLst>
                <a:path w="1862" h="1746" extrusionOk="0">
                  <a:moveTo>
                    <a:pt x="1" y="1"/>
                  </a:moveTo>
                  <a:lnTo>
                    <a:pt x="1" y="1552"/>
                  </a:lnTo>
                  <a:cubicBezTo>
                    <a:pt x="1" y="1552"/>
                    <a:pt x="462" y="1746"/>
                    <a:pt x="1013" y="1746"/>
                  </a:cubicBezTo>
                  <a:cubicBezTo>
                    <a:pt x="1289" y="1746"/>
                    <a:pt x="1587" y="1697"/>
                    <a:pt x="1862" y="1552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1019583" y="2830450"/>
              <a:ext cx="581065" cy="824741"/>
            </a:xfrm>
            <a:custGeom>
              <a:avLst/>
              <a:gdLst/>
              <a:ahLst/>
              <a:cxnLst/>
              <a:rect l="l" t="t" r="r" b="b"/>
              <a:pathLst>
                <a:path w="9028" h="12814" extrusionOk="0">
                  <a:moveTo>
                    <a:pt x="4318" y="1"/>
                  </a:moveTo>
                  <a:cubicBezTo>
                    <a:pt x="1906" y="1"/>
                    <a:pt x="1" y="1491"/>
                    <a:pt x="157" y="3512"/>
                  </a:cubicBezTo>
                  <a:cubicBezTo>
                    <a:pt x="252" y="4716"/>
                    <a:pt x="1423" y="7037"/>
                    <a:pt x="1447" y="7721"/>
                  </a:cubicBezTo>
                  <a:cubicBezTo>
                    <a:pt x="1484" y="8783"/>
                    <a:pt x="1321" y="9636"/>
                    <a:pt x="1290" y="10388"/>
                  </a:cubicBezTo>
                  <a:cubicBezTo>
                    <a:pt x="1243" y="11534"/>
                    <a:pt x="1906" y="12814"/>
                    <a:pt x="4318" y="12814"/>
                  </a:cubicBezTo>
                  <a:lnTo>
                    <a:pt x="4706" y="12814"/>
                  </a:lnTo>
                  <a:cubicBezTo>
                    <a:pt x="7122" y="12814"/>
                    <a:pt x="7782" y="11534"/>
                    <a:pt x="7735" y="10388"/>
                  </a:cubicBezTo>
                  <a:cubicBezTo>
                    <a:pt x="7703" y="9636"/>
                    <a:pt x="7608" y="9037"/>
                    <a:pt x="7608" y="7721"/>
                  </a:cubicBezTo>
                  <a:cubicBezTo>
                    <a:pt x="7608" y="6571"/>
                    <a:pt x="8772" y="4716"/>
                    <a:pt x="8867" y="3512"/>
                  </a:cubicBezTo>
                  <a:cubicBezTo>
                    <a:pt x="9027" y="1491"/>
                    <a:pt x="7122" y="1"/>
                    <a:pt x="4706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1095143" y="3552203"/>
              <a:ext cx="414366" cy="484263"/>
            </a:xfrm>
            <a:custGeom>
              <a:avLst/>
              <a:gdLst/>
              <a:ahLst/>
              <a:cxnLst/>
              <a:rect l="l" t="t" r="r" b="b"/>
              <a:pathLst>
                <a:path w="6438" h="7524" extrusionOk="0">
                  <a:moveTo>
                    <a:pt x="6124" y="7384"/>
                  </a:moveTo>
                  <a:lnTo>
                    <a:pt x="6124" y="7384"/>
                  </a:lnTo>
                  <a:cubicBezTo>
                    <a:pt x="6123" y="7393"/>
                    <a:pt x="6122" y="7402"/>
                    <a:pt x="6121" y="7411"/>
                  </a:cubicBezTo>
                  <a:lnTo>
                    <a:pt x="6138" y="7384"/>
                  </a:lnTo>
                  <a:cubicBezTo>
                    <a:pt x="6134" y="7384"/>
                    <a:pt x="6129" y="7384"/>
                    <a:pt x="6124" y="7384"/>
                  </a:cubicBezTo>
                  <a:close/>
                  <a:moveTo>
                    <a:pt x="5768" y="0"/>
                  </a:moveTo>
                  <a:cubicBezTo>
                    <a:pt x="5220" y="0"/>
                    <a:pt x="4669" y="118"/>
                    <a:pt x="4121" y="191"/>
                  </a:cubicBezTo>
                  <a:cubicBezTo>
                    <a:pt x="3702" y="248"/>
                    <a:pt x="3280" y="276"/>
                    <a:pt x="2858" y="276"/>
                  </a:cubicBezTo>
                  <a:cubicBezTo>
                    <a:pt x="2465" y="276"/>
                    <a:pt x="2072" y="251"/>
                    <a:pt x="1682" y="202"/>
                  </a:cubicBezTo>
                  <a:cubicBezTo>
                    <a:pt x="1329" y="159"/>
                    <a:pt x="976" y="96"/>
                    <a:pt x="623" y="96"/>
                  </a:cubicBezTo>
                  <a:cubicBezTo>
                    <a:pt x="557" y="96"/>
                    <a:pt x="492" y="98"/>
                    <a:pt x="426" y="103"/>
                  </a:cubicBezTo>
                  <a:lnTo>
                    <a:pt x="382" y="86"/>
                  </a:lnTo>
                  <a:cubicBezTo>
                    <a:pt x="75" y="2553"/>
                    <a:pt x="0" y="5047"/>
                    <a:pt x="157" y="7523"/>
                  </a:cubicBezTo>
                  <a:lnTo>
                    <a:pt x="225" y="7449"/>
                  </a:lnTo>
                  <a:cubicBezTo>
                    <a:pt x="1011" y="7435"/>
                    <a:pt x="1800" y="7424"/>
                    <a:pt x="2590" y="7411"/>
                  </a:cubicBezTo>
                  <a:cubicBezTo>
                    <a:pt x="2668" y="7411"/>
                    <a:pt x="2746" y="7411"/>
                    <a:pt x="2825" y="7408"/>
                  </a:cubicBezTo>
                  <a:lnTo>
                    <a:pt x="2845" y="7347"/>
                  </a:lnTo>
                  <a:cubicBezTo>
                    <a:pt x="2746" y="5485"/>
                    <a:pt x="2709" y="3618"/>
                    <a:pt x="2729" y="1753"/>
                  </a:cubicBezTo>
                  <a:cubicBezTo>
                    <a:pt x="2729" y="1682"/>
                    <a:pt x="2736" y="1603"/>
                    <a:pt x="2784" y="1556"/>
                  </a:cubicBezTo>
                  <a:cubicBezTo>
                    <a:pt x="2825" y="1515"/>
                    <a:pt x="2889" y="1504"/>
                    <a:pt x="2943" y="1501"/>
                  </a:cubicBezTo>
                  <a:cubicBezTo>
                    <a:pt x="2995" y="1497"/>
                    <a:pt x="3047" y="1495"/>
                    <a:pt x="3099" y="1495"/>
                  </a:cubicBezTo>
                  <a:cubicBezTo>
                    <a:pt x="3384" y="1495"/>
                    <a:pt x="3667" y="1557"/>
                    <a:pt x="3923" y="1678"/>
                  </a:cubicBezTo>
                  <a:lnTo>
                    <a:pt x="3992" y="1780"/>
                  </a:lnTo>
                  <a:cubicBezTo>
                    <a:pt x="3971" y="2233"/>
                    <a:pt x="3951" y="2685"/>
                    <a:pt x="3927" y="3138"/>
                  </a:cubicBezTo>
                  <a:cubicBezTo>
                    <a:pt x="3859" y="4553"/>
                    <a:pt x="3791" y="5969"/>
                    <a:pt x="3907" y="7377"/>
                  </a:cubicBezTo>
                  <a:cubicBezTo>
                    <a:pt x="4643" y="7380"/>
                    <a:pt x="5383" y="7380"/>
                    <a:pt x="6124" y="7384"/>
                  </a:cubicBezTo>
                  <a:lnTo>
                    <a:pt x="6124" y="7384"/>
                  </a:lnTo>
                  <a:cubicBezTo>
                    <a:pt x="6387" y="4946"/>
                    <a:pt x="6437" y="2486"/>
                    <a:pt x="6275" y="39"/>
                  </a:cubicBezTo>
                  <a:cubicBezTo>
                    <a:pt x="6106" y="11"/>
                    <a:pt x="5937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1089673" y="4002671"/>
              <a:ext cx="199331" cy="56317"/>
            </a:xfrm>
            <a:custGeom>
              <a:avLst/>
              <a:gdLst/>
              <a:ahLst/>
              <a:cxnLst/>
              <a:rect l="l" t="t" r="r" b="b"/>
              <a:pathLst>
                <a:path w="3097" h="875" extrusionOk="0">
                  <a:moveTo>
                    <a:pt x="27" y="1"/>
                  </a:moveTo>
                  <a:cubicBezTo>
                    <a:pt x="11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1" y="875"/>
                    <a:pt x="27" y="875"/>
                  </a:cubicBezTo>
                  <a:lnTo>
                    <a:pt x="3069" y="875"/>
                  </a:lnTo>
                  <a:cubicBezTo>
                    <a:pt x="3086" y="875"/>
                    <a:pt x="3097" y="861"/>
                    <a:pt x="3097" y="848"/>
                  </a:cubicBezTo>
                  <a:lnTo>
                    <a:pt x="3097" y="28"/>
                  </a:lnTo>
                  <a:cubicBezTo>
                    <a:pt x="3097" y="14"/>
                    <a:pt x="3086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1321825" y="4002671"/>
              <a:ext cx="195147" cy="56317"/>
            </a:xfrm>
            <a:custGeom>
              <a:avLst/>
              <a:gdLst/>
              <a:ahLst/>
              <a:cxnLst/>
              <a:rect l="l" t="t" r="r" b="b"/>
              <a:pathLst>
                <a:path w="3032" h="875" extrusionOk="0">
                  <a:moveTo>
                    <a:pt x="27" y="1"/>
                  </a:moveTo>
                  <a:cubicBezTo>
                    <a:pt x="10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0" y="875"/>
                    <a:pt x="27" y="875"/>
                  </a:cubicBezTo>
                  <a:lnTo>
                    <a:pt x="3004" y="875"/>
                  </a:lnTo>
                  <a:cubicBezTo>
                    <a:pt x="3018" y="875"/>
                    <a:pt x="3031" y="861"/>
                    <a:pt x="3031" y="848"/>
                  </a:cubicBezTo>
                  <a:lnTo>
                    <a:pt x="3031" y="28"/>
                  </a:lnTo>
                  <a:cubicBezTo>
                    <a:pt x="3031" y="14"/>
                    <a:pt x="3018" y="1"/>
                    <a:pt x="3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1017008" y="2830450"/>
              <a:ext cx="582288" cy="842248"/>
            </a:xfrm>
            <a:custGeom>
              <a:avLst/>
              <a:gdLst/>
              <a:ahLst/>
              <a:cxnLst/>
              <a:rect l="l" t="t" r="r" b="b"/>
              <a:pathLst>
                <a:path w="9047" h="13086" extrusionOk="0">
                  <a:moveTo>
                    <a:pt x="3368" y="1"/>
                  </a:moveTo>
                  <a:cubicBezTo>
                    <a:pt x="2460" y="188"/>
                    <a:pt x="1810" y="504"/>
                    <a:pt x="1150" y="1032"/>
                  </a:cubicBezTo>
                  <a:cubicBezTo>
                    <a:pt x="803" y="1311"/>
                    <a:pt x="551" y="1957"/>
                    <a:pt x="354" y="2359"/>
                  </a:cubicBezTo>
                  <a:cubicBezTo>
                    <a:pt x="0" y="3080"/>
                    <a:pt x="418" y="4353"/>
                    <a:pt x="619" y="5129"/>
                  </a:cubicBezTo>
                  <a:cubicBezTo>
                    <a:pt x="1269" y="7676"/>
                    <a:pt x="721" y="9694"/>
                    <a:pt x="844" y="12321"/>
                  </a:cubicBezTo>
                  <a:cubicBezTo>
                    <a:pt x="854" y="12531"/>
                    <a:pt x="1147" y="12729"/>
                    <a:pt x="1337" y="12814"/>
                  </a:cubicBezTo>
                  <a:cubicBezTo>
                    <a:pt x="1409" y="12848"/>
                    <a:pt x="1745" y="12872"/>
                    <a:pt x="1823" y="12875"/>
                  </a:cubicBezTo>
                  <a:cubicBezTo>
                    <a:pt x="2550" y="12917"/>
                    <a:pt x="3306" y="13086"/>
                    <a:pt x="4040" y="13086"/>
                  </a:cubicBezTo>
                  <a:cubicBezTo>
                    <a:pt x="4217" y="13086"/>
                    <a:pt x="4392" y="13076"/>
                    <a:pt x="4565" y="13052"/>
                  </a:cubicBezTo>
                  <a:cubicBezTo>
                    <a:pt x="5835" y="12882"/>
                    <a:pt x="6165" y="12998"/>
                    <a:pt x="7492" y="12858"/>
                  </a:cubicBezTo>
                  <a:lnTo>
                    <a:pt x="8342" y="12657"/>
                  </a:lnTo>
                  <a:cubicBezTo>
                    <a:pt x="8621" y="12525"/>
                    <a:pt x="8499" y="11191"/>
                    <a:pt x="8482" y="10885"/>
                  </a:cubicBezTo>
                  <a:cubicBezTo>
                    <a:pt x="8353" y="8527"/>
                    <a:pt x="8216" y="6891"/>
                    <a:pt x="8747" y="4590"/>
                  </a:cubicBezTo>
                  <a:cubicBezTo>
                    <a:pt x="8877" y="4043"/>
                    <a:pt x="9047" y="3482"/>
                    <a:pt x="8962" y="2927"/>
                  </a:cubicBezTo>
                  <a:cubicBezTo>
                    <a:pt x="8901" y="2529"/>
                    <a:pt x="8709" y="2164"/>
                    <a:pt x="8492" y="1828"/>
                  </a:cubicBezTo>
                  <a:cubicBezTo>
                    <a:pt x="7904" y="916"/>
                    <a:pt x="7005" y="113"/>
                    <a:pt x="5923" y="1"/>
                  </a:cubicBezTo>
                  <a:lnTo>
                    <a:pt x="5889" y="62"/>
                  </a:lnTo>
                  <a:cubicBezTo>
                    <a:pt x="5892" y="344"/>
                    <a:pt x="5705" y="613"/>
                    <a:pt x="5447" y="712"/>
                  </a:cubicBezTo>
                  <a:cubicBezTo>
                    <a:pt x="5358" y="746"/>
                    <a:pt x="5267" y="760"/>
                    <a:pt x="5175" y="770"/>
                  </a:cubicBezTo>
                  <a:cubicBezTo>
                    <a:pt x="5113" y="775"/>
                    <a:pt x="5052" y="778"/>
                    <a:pt x="4990" y="778"/>
                  </a:cubicBezTo>
                  <a:cubicBezTo>
                    <a:pt x="4629" y="778"/>
                    <a:pt x="4267" y="684"/>
                    <a:pt x="3953" y="501"/>
                  </a:cubicBezTo>
                  <a:cubicBezTo>
                    <a:pt x="3753" y="385"/>
                    <a:pt x="3562" y="222"/>
                    <a:pt x="3484" y="5"/>
                  </a:cubicBezTo>
                  <a:lnTo>
                    <a:pt x="3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1132795" y="2916115"/>
              <a:ext cx="565682" cy="489026"/>
            </a:xfrm>
            <a:custGeom>
              <a:avLst/>
              <a:gdLst/>
              <a:ahLst/>
              <a:cxnLst/>
              <a:rect l="l" t="t" r="r" b="b"/>
              <a:pathLst>
                <a:path w="8789" h="7598" extrusionOk="0">
                  <a:moveTo>
                    <a:pt x="6031" y="1"/>
                  </a:moveTo>
                  <a:cubicBezTo>
                    <a:pt x="5885" y="1"/>
                    <a:pt x="5737" y="45"/>
                    <a:pt x="5608" y="136"/>
                  </a:cubicBezTo>
                  <a:cubicBezTo>
                    <a:pt x="5274" y="371"/>
                    <a:pt x="5196" y="830"/>
                    <a:pt x="5431" y="1160"/>
                  </a:cubicBezTo>
                  <a:cubicBezTo>
                    <a:pt x="6394" y="2528"/>
                    <a:pt x="7540" y="4920"/>
                    <a:pt x="6935" y="5720"/>
                  </a:cubicBezTo>
                  <a:cubicBezTo>
                    <a:pt x="6830" y="5856"/>
                    <a:pt x="6509" y="6119"/>
                    <a:pt x="5594" y="6119"/>
                  </a:cubicBezTo>
                  <a:cubicBezTo>
                    <a:pt x="4728" y="6119"/>
                    <a:pt x="3330" y="5884"/>
                    <a:pt x="1079" y="5084"/>
                  </a:cubicBezTo>
                  <a:cubicBezTo>
                    <a:pt x="998" y="5055"/>
                    <a:pt x="914" y="5041"/>
                    <a:pt x="832" y="5041"/>
                  </a:cubicBezTo>
                  <a:cubicBezTo>
                    <a:pt x="528" y="5041"/>
                    <a:pt x="244" y="5229"/>
                    <a:pt x="137" y="5529"/>
                  </a:cubicBezTo>
                  <a:cubicBezTo>
                    <a:pt x="1" y="5913"/>
                    <a:pt x="202" y="6335"/>
                    <a:pt x="586" y="6472"/>
                  </a:cubicBezTo>
                  <a:cubicBezTo>
                    <a:pt x="2702" y="7223"/>
                    <a:pt x="4363" y="7598"/>
                    <a:pt x="5615" y="7598"/>
                  </a:cubicBezTo>
                  <a:cubicBezTo>
                    <a:pt x="6792" y="7598"/>
                    <a:pt x="7609" y="7268"/>
                    <a:pt x="8108" y="6607"/>
                  </a:cubicBezTo>
                  <a:cubicBezTo>
                    <a:pt x="8789" y="5712"/>
                    <a:pt x="8718" y="4345"/>
                    <a:pt x="7904" y="2545"/>
                  </a:cubicBezTo>
                  <a:cubicBezTo>
                    <a:pt x="7356" y="1337"/>
                    <a:pt x="6662" y="354"/>
                    <a:pt x="6632" y="310"/>
                  </a:cubicBezTo>
                  <a:cubicBezTo>
                    <a:pt x="6488" y="109"/>
                    <a:pt x="6262" y="1"/>
                    <a:pt x="6031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897875" y="2916051"/>
              <a:ext cx="646457" cy="508335"/>
            </a:xfrm>
            <a:custGeom>
              <a:avLst/>
              <a:gdLst/>
              <a:ahLst/>
              <a:cxnLst/>
              <a:rect l="l" t="t" r="r" b="b"/>
              <a:pathLst>
                <a:path w="10044" h="7898" extrusionOk="0">
                  <a:moveTo>
                    <a:pt x="3125" y="1"/>
                  </a:moveTo>
                  <a:cubicBezTo>
                    <a:pt x="3000" y="1"/>
                    <a:pt x="2874" y="33"/>
                    <a:pt x="2759" y="100"/>
                  </a:cubicBezTo>
                  <a:cubicBezTo>
                    <a:pt x="2120" y="464"/>
                    <a:pt x="1358" y="1737"/>
                    <a:pt x="919" y="2761"/>
                  </a:cubicBezTo>
                  <a:cubicBezTo>
                    <a:pt x="443" y="3880"/>
                    <a:pt x="0" y="5465"/>
                    <a:pt x="623" y="6636"/>
                  </a:cubicBezTo>
                  <a:cubicBezTo>
                    <a:pt x="936" y="7228"/>
                    <a:pt x="1623" y="7898"/>
                    <a:pt x="3130" y="7898"/>
                  </a:cubicBezTo>
                  <a:cubicBezTo>
                    <a:pt x="3280" y="7898"/>
                    <a:pt x="3433" y="7894"/>
                    <a:pt x="3596" y="7881"/>
                  </a:cubicBezTo>
                  <a:cubicBezTo>
                    <a:pt x="5049" y="7759"/>
                    <a:pt x="7043" y="7085"/>
                    <a:pt x="9527" y="5877"/>
                  </a:cubicBezTo>
                  <a:cubicBezTo>
                    <a:pt x="9894" y="5697"/>
                    <a:pt x="10044" y="5258"/>
                    <a:pt x="9866" y="4890"/>
                  </a:cubicBezTo>
                  <a:cubicBezTo>
                    <a:pt x="9740" y="4629"/>
                    <a:pt x="9476" y="4476"/>
                    <a:pt x="9201" y="4476"/>
                  </a:cubicBezTo>
                  <a:cubicBezTo>
                    <a:pt x="9093" y="4476"/>
                    <a:pt x="8984" y="4500"/>
                    <a:pt x="8880" y="4550"/>
                  </a:cubicBezTo>
                  <a:cubicBezTo>
                    <a:pt x="6070" y="5920"/>
                    <a:pt x="4218" y="6422"/>
                    <a:pt x="3124" y="6422"/>
                  </a:cubicBezTo>
                  <a:cubicBezTo>
                    <a:pt x="2479" y="6422"/>
                    <a:pt x="2098" y="6248"/>
                    <a:pt x="1939" y="5975"/>
                  </a:cubicBezTo>
                  <a:cubicBezTo>
                    <a:pt x="1272" y="4829"/>
                    <a:pt x="2902" y="1784"/>
                    <a:pt x="3497" y="1373"/>
                  </a:cubicBezTo>
                  <a:cubicBezTo>
                    <a:pt x="3844" y="1168"/>
                    <a:pt x="3967" y="723"/>
                    <a:pt x="3763" y="372"/>
                  </a:cubicBezTo>
                  <a:cubicBezTo>
                    <a:pt x="3628" y="134"/>
                    <a:pt x="3380" y="1"/>
                    <a:pt x="3125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914738" y="2883548"/>
              <a:ext cx="244449" cy="323872"/>
            </a:xfrm>
            <a:custGeom>
              <a:avLst/>
              <a:gdLst/>
              <a:ahLst/>
              <a:cxnLst/>
              <a:rect l="l" t="t" r="r" b="b"/>
              <a:pathLst>
                <a:path w="3798" h="5032" extrusionOk="0">
                  <a:moveTo>
                    <a:pt x="3104" y="0"/>
                  </a:moveTo>
                  <a:cubicBezTo>
                    <a:pt x="2961" y="0"/>
                    <a:pt x="2833" y="150"/>
                    <a:pt x="2589" y="302"/>
                  </a:cubicBezTo>
                  <a:cubicBezTo>
                    <a:pt x="2246" y="516"/>
                    <a:pt x="1494" y="1187"/>
                    <a:pt x="1263" y="1520"/>
                  </a:cubicBezTo>
                  <a:cubicBezTo>
                    <a:pt x="660" y="2385"/>
                    <a:pt x="381" y="2840"/>
                    <a:pt x="0" y="3885"/>
                  </a:cubicBezTo>
                  <a:lnTo>
                    <a:pt x="0" y="4184"/>
                  </a:lnTo>
                  <a:cubicBezTo>
                    <a:pt x="657" y="4456"/>
                    <a:pt x="1214" y="4687"/>
                    <a:pt x="1837" y="5031"/>
                  </a:cubicBezTo>
                  <a:cubicBezTo>
                    <a:pt x="2695" y="4010"/>
                    <a:pt x="3337" y="2806"/>
                    <a:pt x="3715" y="1527"/>
                  </a:cubicBezTo>
                  <a:cubicBezTo>
                    <a:pt x="3760" y="1380"/>
                    <a:pt x="3797" y="1231"/>
                    <a:pt x="3794" y="1078"/>
                  </a:cubicBezTo>
                  <a:cubicBezTo>
                    <a:pt x="3786" y="673"/>
                    <a:pt x="3610" y="346"/>
                    <a:pt x="3297" y="88"/>
                  </a:cubicBezTo>
                  <a:cubicBezTo>
                    <a:pt x="3224" y="26"/>
                    <a:pt x="3163" y="0"/>
                    <a:pt x="3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1446429" y="2881810"/>
              <a:ext cx="246380" cy="328442"/>
            </a:xfrm>
            <a:custGeom>
              <a:avLst/>
              <a:gdLst/>
              <a:ahLst/>
              <a:cxnLst/>
              <a:rect l="l" t="t" r="r" b="b"/>
              <a:pathLst>
                <a:path w="3828" h="5103" extrusionOk="0">
                  <a:moveTo>
                    <a:pt x="796" y="0"/>
                  </a:moveTo>
                  <a:cubicBezTo>
                    <a:pt x="519" y="0"/>
                    <a:pt x="282" y="368"/>
                    <a:pt x="159" y="642"/>
                  </a:cubicBezTo>
                  <a:cubicBezTo>
                    <a:pt x="24" y="948"/>
                    <a:pt x="0" y="1295"/>
                    <a:pt x="3" y="1629"/>
                  </a:cubicBezTo>
                  <a:cubicBezTo>
                    <a:pt x="10" y="1928"/>
                    <a:pt x="34" y="2228"/>
                    <a:pt x="119" y="2514"/>
                  </a:cubicBezTo>
                  <a:cubicBezTo>
                    <a:pt x="368" y="3357"/>
                    <a:pt x="1089" y="3970"/>
                    <a:pt x="1480" y="4755"/>
                  </a:cubicBezTo>
                  <a:lnTo>
                    <a:pt x="1629" y="5102"/>
                  </a:lnTo>
                  <a:cubicBezTo>
                    <a:pt x="2287" y="4687"/>
                    <a:pt x="3157" y="4657"/>
                    <a:pt x="3746" y="4143"/>
                  </a:cubicBezTo>
                  <a:cubicBezTo>
                    <a:pt x="3780" y="4112"/>
                    <a:pt x="3818" y="4075"/>
                    <a:pt x="3824" y="4028"/>
                  </a:cubicBezTo>
                  <a:cubicBezTo>
                    <a:pt x="3827" y="3987"/>
                    <a:pt x="3813" y="3949"/>
                    <a:pt x="3797" y="3915"/>
                  </a:cubicBezTo>
                  <a:cubicBezTo>
                    <a:pt x="3617" y="3524"/>
                    <a:pt x="3439" y="3133"/>
                    <a:pt x="3259" y="2738"/>
                  </a:cubicBezTo>
                  <a:cubicBezTo>
                    <a:pt x="2940" y="2034"/>
                    <a:pt x="2718" y="1758"/>
                    <a:pt x="2246" y="1142"/>
                  </a:cubicBezTo>
                  <a:cubicBezTo>
                    <a:pt x="1939" y="747"/>
                    <a:pt x="1388" y="169"/>
                    <a:pt x="894" y="16"/>
                  </a:cubicBezTo>
                  <a:cubicBezTo>
                    <a:pt x="861" y="5"/>
                    <a:pt x="828" y="0"/>
                    <a:pt x="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 flipH="1">
              <a:off x="1454284" y="2516943"/>
              <a:ext cx="134518" cy="125957"/>
            </a:xfrm>
            <a:custGeom>
              <a:avLst/>
              <a:gdLst/>
              <a:ahLst/>
              <a:cxnLst/>
              <a:rect l="l" t="t" r="r" b="b"/>
              <a:pathLst>
                <a:path w="2090" h="1957" extrusionOk="0">
                  <a:moveTo>
                    <a:pt x="1045" y="0"/>
                  </a:moveTo>
                  <a:cubicBezTo>
                    <a:pt x="564" y="0"/>
                    <a:pt x="144" y="352"/>
                    <a:pt x="75" y="840"/>
                  </a:cubicBezTo>
                  <a:cubicBezTo>
                    <a:pt x="1" y="1378"/>
                    <a:pt x="375" y="1871"/>
                    <a:pt x="909" y="1946"/>
                  </a:cubicBezTo>
                  <a:cubicBezTo>
                    <a:pt x="956" y="1953"/>
                    <a:pt x="1004" y="1956"/>
                    <a:pt x="1050" y="1956"/>
                  </a:cubicBezTo>
                  <a:cubicBezTo>
                    <a:pt x="1528" y="1956"/>
                    <a:pt x="1947" y="1603"/>
                    <a:pt x="2014" y="1115"/>
                  </a:cubicBezTo>
                  <a:cubicBezTo>
                    <a:pt x="2089" y="581"/>
                    <a:pt x="1719" y="85"/>
                    <a:pt x="1181" y="10"/>
                  </a:cubicBezTo>
                  <a:cubicBezTo>
                    <a:pt x="1136" y="3"/>
                    <a:pt x="1090" y="0"/>
                    <a:pt x="1045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 flipH="1">
              <a:off x="1034968" y="2515785"/>
              <a:ext cx="134518" cy="126022"/>
            </a:xfrm>
            <a:custGeom>
              <a:avLst/>
              <a:gdLst/>
              <a:ahLst/>
              <a:cxnLst/>
              <a:rect l="l" t="t" r="r" b="b"/>
              <a:pathLst>
                <a:path w="2090" h="1958" extrusionOk="0">
                  <a:moveTo>
                    <a:pt x="1041" y="0"/>
                  </a:moveTo>
                  <a:cubicBezTo>
                    <a:pt x="563" y="0"/>
                    <a:pt x="144" y="354"/>
                    <a:pt x="76" y="841"/>
                  </a:cubicBezTo>
                  <a:cubicBezTo>
                    <a:pt x="1" y="1378"/>
                    <a:pt x="372" y="1872"/>
                    <a:pt x="909" y="1947"/>
                  </a:cubicBezTo>
                  <a:cubicBezTo>
                    <a:pt x="957" y="1954"/>
                    <a:pt x="1004" y="1957"/>
                    <a:pt x="1051" y="1957"/>
                  </a:cubicBezTo>
                  <a:cubicBezTo>
                    <a:pt x="1529" y="1957"/>
                    <a:pt x="1947" y="1603"/>
                    <a:pt x="2015" y="1117"/>
                  </a:cubicBezTo>
                  <a:cubicBezTo>
                    <a:pt x="2090" y="579"/>
                    <a:pt x="1716" y="86"/>
                    <a:pt x="1182" y="11"/>
                  </a:cubicBezTo>
                  <a:cubicBezTo>
                    <a:pt x="1134" y="4"/>
                    <a:pt x="1088" y="0"/>
                    <a:pt x="1041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 flipH="1">
              <a:off x="1087032" y="2115004"/>
              <a:ext cx="456845" cy="613954"/>
            </a:xfrm>
            <a:custGeom>
              <a:avLst/>
              <a:gdLst/>
              <a:ahLst/>
              <a:cxnLst/>
              <a:rect l="l" t="t" r="r" b="b"/>
              <a:pathLst>
                <a:path w="7098" h="9539" extrusionOk="0">
                  <a:moveTo>
                    <a:pt x="3514" y="1"/>
                  </a:moveTo>
                  <a:cubicBezTo>
                    <a:pt x="3489" y="1"/>
                    <a:pt x="3464" y="1"/>
                    <a:pt x="3439" y="2"/>
                  </a:cubicBezTo>
                  <a:cubicBezTo>
                    <a:pt x="1528" y="46"/>
                    <a:pt x="0" y="1645"/>
                    <a:pt x="44" y="3557"/>
                  </a:cubicBezTo>
                  <a:lnTo>
                    <a:pt x="102" y="6140"/>
                  </a:lnTo>
                  <a:cubicBezTo>
                    <a:pt x="146" y="8026"/>
                    <a:pt x="1703" y="9539"/>
                    <a:pt x="3582" y="9539"/>
                  </a:cubicBezTo>
                  <a:cubicBezTo>
                    <a:pt x="3607" y="9539"/>
                    <a:pt x="3632" y="9539"/>
                    <a:pt x="3657" y="9538"/>
                  </a:cubicBezTo>
                  <a:cubicBezTo>
                    <a:pt x="5570" y="9494"/>
                    <a:pt x="7097" y="7895"/>
                    <a:pt x="7053" y="5983"/>
                  </a:cubicBezTo>
                  <a:lnTo>
                    <a:pt x="6995" y="3400"/>
                  </a:lnTo>
                  <a:cubicBezTo>
                    <a:pt x="6951" y="1514"/>
                    <a:pt x="5393" y="1"/>
                    <a:pt x="3514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 flipH="1">
              <a:off x="1072878" y="2563734"/>
              <a:ext cx="40291" cy="56446"/>
            </a:xfrm>
            <a:custGeom>
              <a:avLst/>
              <a:gdLst/>
              <a:ahLst/>
              <a:cxnLst/>
              <a:rect l="l" t="t" r="r" b="b"/>
              <a:pathLst>
                <a:path w="626" h="877" extrusionOk="0">
                  <a:moveTo>
                    <a:pt x="613" y="1"/>
                  </a:moveTo>
                  <a:cubicBezTo>
                    <a:pt x="238" y="69"/>
                    <a:pt x="0" y="474"/>
                    <a:pt x="68" y="838"/>
                  </a:cubicBezTo>
                  <a:cubicBezTo>
                    <a:pt x="74" y="865"/>
                    <a:pt x="93" y="877"/>
                    <a:pt x="114" y="877"/>
                  </a:cubicBezTo>
                  <a:cubicBezTo>
                    <a:pt x="142" y="877"/>
                    <a:pt x="173" y="855"/>
                    <a:pt x="177" y="824"/>
                  </a:cubicBezTo>
                  <a:cubicBezTo>
                    <a:pt x="214" y="495"/>
                    <a:pt x="374" y="232"/>
                    <a:pt x="619" y="14"/>
                  </a:cubicBezTo>
                  <a:cubicBezTo>
                    <a:pt x="626" y="8"/>
                    <a:pt x="619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 flipH="1">
              <a:off x="1421203" y="2483797"/>
              <a:ext cx="47628" cy="48980"/>
            </a:xfrm>
            <a:custGeom>
              <a:avLst/>
              <a:gdLst/>
              <a:ahLst/>
              <a:cxnLst/>
              <a:rect l="l" t="t" r="r" b="b"/>
              <a:pathLst>
                <a:path w="740" h="761" extrusionOk="0">
                  <a:moveTo>
                    <a:pt x="370" y="1"/>
                  </a:moveTo>
                  <a:cubicBezTo>
                    <a:pt x="364" y="1"/>
                    <a:pt x="357" y="1"/>
                    <a:pt x="351" y="1"/>
                  </a:cubicBezTo>
                  <a:cubicBezTo>
                    <a:pt x="154" y="11"/>
                    <a:pt x="1" y="188"/>
                    <a:pt x="11" y="396"/>
                  </a:cubicBezTo>
                  <a:cubicBezTo>
                    <a:pt x="21" y="600"/>
                    <a:pt x="178" y="760"/>
                    <a:pt x="372" y="760"/>
                  </a:cubicBezTo>
                  <a:cubicBezTo>
                    <a:pt x="377" y="760"/>
                    <a:pt x="383" y="760"/>
                    <a:pt x="389" y="760"/>
                  </a:cubicBezTo>
                  <a:cubicBezTo>
                    <a:pt x="586" y="749"/>
                    <a:pt x="739" y="573"/>
                    <a:pt x="729" y="365"/>
                  </a:cubicBezTo>
                  <a:cubicBezTo>
                    <a:pt x="719" y="161"/>
                    <a:pt x="56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 flipH="1">
              <a:off x="1234683" y="2483153"/>
              <a:ext cx="47757" cy="48915"/>
            </a:xfrm>
            <a:custGeom>
              <a:avLst/>
              <a:gdLst/>
              <a:ahLst/>
              <a:cxnLst/>
              <a:rect l="l" t="t" r="r" b="b"/>
              <a:pathLst>
                <a:path w="742" h="760" extrusionOk="0">
                  <a:moveTo>
                    <a:pt x="371" y="0"/>
                  </a:moveTo>
                  <a:cubicBezTo>
                    <a:pt x="365" y="0"/>
                    <a:pt x="360" y="0"/>
                    <a:pt x="354" y="1"/>
                  </a:cubicBezTo>
                  <a:cubicBezTo>
                    <a:pt x="157" y="11"/>
                    <a:pt x="0" y="188"/>
                    <a:pt x="10" y="395"/>
                  </a:cubicBezTo>
                  <a:cubicBezTo>
                    <a:pt x="20" y="600"/>
                    <a:pt x="180" y="760"/>
                    <a:pt x="370" y="760"/>
                  </a:cubicBezTo>
                  <a:cubicBezTo>
                    <a:pt x="376" y="760"/>
                    <a:pt x="382" y="760"/>
                    <a:pt x="388" y="759"/>
                  </a:cubicBezTo>
                  <a:cubicBezTo>
                    <a:pt x="586" y="750"/>
                    <a:pt x="742" y="572"/>
                    <a:pt x="732" y="365"/>
                  </a:cubicBezTo>
                  <a:cubicBezTo>
                    <a:pt x="722" y="160"/>
                    <a:pt x="561" y="0"/>
                    <a:pt x="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 rot="-10340898" flipH="1">
              <a:off x="1311080" y="2573259"/>
              <a:ext cx="40356" cy="33469"/>
            </a:xfrm>
            <a:custGeom>
              <a:avLst/>
              <a:gdLst/>
              <a:ahLst/>
              <a:cxnLst/>
              <a:rect l="l" t="t" r="r" b="b"/>
              <a:pathLst>
                <a:path w="627" h="520" extrusionOk="0">
                  <a:moveTo>
                    <a:pt x="499" y="1"/>
                  </a:moveTo>
                  <a:cubicBezTo>
                    <a:pt x="167" y="1"/>
                    <a:pt x="62" y="173"/>
                    <a:pt x="8" y="445"/>
                  </a:cubicBezTo>
                  <a:cubicBezTo>
                    <a:pt x="0" y="479"/>
                    <a:pt x="21" y="510"/>
                    <a:pt x="55" y="516"/>
                  </a:cubicBezTo>
                  <a:cubicBezTo>
                    <a:pt x="58" y="516"/>
                    <a:pt x="61" y="520"/>
                    <a:pt x="69" y="520"/>
                  </a:cubicBezTo>
                  <a:cubicBezTo>
                    <a:pt x="96" y="520"/>
                    <a:pt x="119" y="499"/>
                    <a:pt x="127" y="469"/>
                  </a:cubicBezTo>
                  <a:cubicBezTo>
                    <a:pt x="174" y="234"/>
                    <a:pt x="242" y="124"/>
                    <a:pt x="500" y="124"/>
                  </a:cubicBezTo>
                  <a:cubicBezTo>
                    <a:pt x="518" y="124"/>
                    <a:pt x="538" y="124"/>
                    <a:pt x="559" y="125"/>
                  </a:cubicBezTo>
                  <a:cubicBezTo>
                    <a:pt x="561" y="125"/>
                    <a:pt x="562" y="126"/>
                    <a:pt x="564" y="126"/>
                  </a:cubicBezTo>
                  <a:cubicBezTo>
                    <a:pt x="595" y="126"/>
                    <a:pt x="620" y="100"/>
                    <a:pt x="623" y="67"/>
                  </a:cubicBezTo>
                  <a:cubicBezTo>
                    <a:pt x="627" y="33"/>
                    <a:pt x="600" y="6"/>
                    <a:pt x="565" y="3"/>
                  </a:cubicBezTo>
                  <a:cubicBezTo>
                    <a:pt x="542" y="1"/>
                    <a:pt x="520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 flipH="1">
              <a:off x="1223934" y="2412935"/>
              <a:ext cx="66615" cy="20145"/>
            </a:xfrm>
            <a:custGeom>
              <a:avLst/>
              <a:gdLst/>
              <a:ahLst/>
              <a:cxnLst/>
              <a:rect l="l" t="t" r="r" b="b"/>
              <a:pathLst>
                <a:path w="1035" h="313" extrusionOk="0">
                  <a:moveTo>
                    <a:pt x="500" y="0"/>
                  </a:moveTo>
                  <a:cubicBezTo>
                    <a:pt x="242" y="0"/>
                    <a:pt x="48" y="156"/>
                    <a:pt x="41" y="163"/>
                  </a:cubicBezTo>
                  <a:cubicBezTo>
                    <a:pt x="4" y="194"/>
                    <a:pt x="1" y="245"/>
                    <a:pt x="28" y="282"/>
                  </a:cubicBezTo>
                  <a:cubicBezTo>
                    <a:pt x="45" y="301"/>
                    <a:pt x="68" y="310"/>
                    <a:pt x="91" y="310"/>
                  </a:cubicBezTo>
                  <a:cubicBezTo>
                    <a:pt x="110" y="310"/>
                    <a:pt x="128" y="304"/>
                    <a:pt x="144" y="292"/>
                  </a:cubicBezTo>
                  <a:cubicBezTo>
                    <a:pt x="147" y="289"/>
                    <a:pt x="299" y="163"/>
                    <a:pt x="504" y="163"/>
                  </a:cubicBezTo>
                  <a:cubicBezTo>
                    <a:pt x="704" y="163"/>
                    <a:pt x="888" y="296"/>
                    <a:pt x="891" y="296"/>
                  </a:cubicBezTo>
                  <a:cubicBezTo>
                    <a:pt x="905" y="306"/>
                    <a:pt x="923" y="313"/>
                    <a:pt x="940" y="313"/>
                  </a:cubicBezTo>
                  <a:cubicBezTo>
                    <a:pt x="967" y="313"/>
                    <a:pt x="990" y="299"/>
                    <a:pt x="1007" y="278"/>
                  </a:cubicBezTo>
                  <a:cubicBezTo>
                    <a:pt x="1034" y="241"/>
                    <a:pt x="1025" y="190"/>
                    <a:pt x="990" y="163"/>
                  </a:cubicBezTo>
                  <a:cubicBezTo>
                    <a:pt x="980" y="156"/>
                    <a:pt x="759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 flipH="1">
              <a:off x="1415475" y="2427287"/>
              <a:ext cx="66680" cy="28770"/>
            </a:xfrm>
            <a:custGeom>
              <a:avLst/>
              <a:gdLst/>
              <a:ahLst/>
              <a:cxnLst/>
              <a:rect l="l" t="t" r="r" b="b"/>
              <a:pathLst>
                <a:path w="1036" h="447" extrusionOk="0">
                  <a:moveTo>
                    <a:pt x="483" y="0"/>
                  </a:moveTo>
                  <a:cubicBezTo>
                    <a:pt x="280" y="0"/>
                    <a:pt x="75" y="81"/>
                    <a:pt x="65" y="87"/>
                  </a:cubicBezTo>
                  <a:cubicBezTo>
                    <a:pt x="21" y="104"/>
                    <a:pt x="0" y="154"/>
                    <a:pt x="18" y="195"/>
                  </a:cubicBezTo>
                  <a:cubicBezTo>
                    <a:pt x="31" y="226"/>
                    <a:pt x="63" y="245"/>
                    <a:pt x="96" y="245"/>
                  </a:cubicBezTo>
                  <a:cubicBezTo>
                    <a:pt x="106" y="245"/>
                    <a:pt x="116" y="243"/>
                    <a:pt x="126" y="239"/>
                  </a:cubicBezTo>
                  <a:cubicBezTo>
                    <a:pt x="191" y="215"/>
                    <a:pt x="348" y="166"/>
                    <a:pt x="485" y="166"/>
                  </a:cubicBezTo>
                  <a:cubicBezTo>
                    <a:pt x="535" y="166"/>
                    <a:pt x="583" y="172"/>
                    <a:pt x="623" y="189"/>
                  </a:cubicBezTo>
                  <a:cubicBezTo>
                    <a:pt x="817" y="270"/>
                    <a:pt x="861" y="382"/>
                    <a:pt x="861" y="389"/>
                  </a:cubicBezTo>
                  <a:cubicBezTo>
                    <a:pt x="875" y="423"/>
                    <a:pt x="905" y="447"/>
                    <a:pt x="940" y="447"/>
                  </a:cubicBezTo>
                  <a:cubicBezTo>
                    <a:pt x="949" y="447"/>
                    <a:pt x="957" y="443"/>
                    <a:pt x="963" y="443"/>
                  </a:cubicBezTo>
                  <a:cubicBezTo>
                    <a:pt x="1007" y="430"/>
                    <a:pt x="1035" y="382"/>
                    <a:pt x="1021" y="341"/>
                  </a:cubicBezTo>
                  <a:cubicBezTo>
                    <a:pt x="1015" y="321"/>
                    <a:pt x="957" y="148"/>
                    <a:pt x="684" y="35"/>
                  </a:cubicBezTo>
                  <a:cubicBezTo>
                    <a:pt x="622" y="10"/>
                    <a:pt x="553" y="0"/>
                    <a:pt x="4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 flipH="1">
              <a:off x="1349376" y="2424713"/>
              <a:ext cx="25938" cy="123769"/>
            </a:xfrm>
            <a:custGeom>
              <a:avLst/>
              <a:gdLst/>
              <a:ahLst/>
              <a:cxnLst/>
              <a:rect l="l" t="t" r="r" b="b"/>
              <a:pathLst>
                <a:path w="403" h="1923" extrusionOk="0">
                  <a:moveTo>
                    <a:pt x="275" y="0"/>
                  </a:moveTo>
                  <a:cubicBezTo>
                    <a:pt x="234" y="0"/>
                    <a:pt x="198" y="30"/>
                    <a:pt x="195" y="72"/>
                  </a:cubicBezTo>
                  <a:cubicBezTo>
                    <a:pt x="181" y="232"/>
                    <a:pt x="161" y="395"/>
                    <a:pt x="140" y="552"/>
                  </a:cubicBezTo>
                  <a:cubicBezTo>
                    <a:pt x="69" y="1099"/>
                    <a:pt x="1" y="1617"/>
                    <a:pt x="253" y="1895"/>
                  </a:cubicBezTo>
                  <a:cubicBezTo>
                    <a:pt x="269" y="1912"/>
                    <a:pt x="290" y="1923"/>
                    <a:pt x="310" y="1923"/>
                  </a:cubicBezTo>
                  <a:cubicBezTo>
                    <a:pt x="330" y="1923"/>
                    <a:pt x="351" y="1916"/>
                    <a:pt x="365" y="1903"/>
                  </a:cubicBezTo>
                  <a:cubicBezTo>
                    <a:pt x="399" y="1871"/>
                    <a:pt x="402" y="1821"/>
                    <a:pt x="371" y="1790"/>
                  </a:cubicBezTo>
                  <a:cubicBezTo>
                    <a:pt x="167" y="1562"/>
                    <a:pt x="232" y="1083"/>
                    <a:pt x="300" y="576"/>
                  </a:cubicBezTo>
                  <a:cubicBezTo>
                    <a:pt x="321" y="412"/>
                    <a:pt x="341" y="249"/>
                    <a:pt x="355" y="86"/>
                  </a:cubicBezTo>
                  <a:cubicBezTo>
                    <a:pt x="358" y="42"/>
                    <a:pt x="327" y="4"/>
                    <a:pt x="283" y="1"/>
                  </a:cubicBezTo>
                  <a:cubicBezTo>
                    <a:pt x="280" y="1"/>
                    <a:pt x="278" y="0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 flipH="1">
              <a:off x="1064698" y="2036225"/>
              <a:ext cx="494948" cy="486001"/>
            </a:xfrm>
            <a:custGeom>
              <a:avLst/>
              <a:gdLst/>
              <a:ahLst/>
              <a:cxnLst/>
              <a:rect l="l" t="t" r="r" b="b"/>
              <a:pathLst>
                <a:path w="7690" h="7551" extrusionOk="0">
                  <a:moveTo>
                    <a:pt x="3510" y="1"/>
                  </a:moveTo>
                  <a:cubicBezTo>
                    <a:pt x="3282" y="1"/>
                    <a:pt x="3081" y="139"/>
                    <a:pt x="2909" y="280"/>
                  </a:cubicBezTo>
                  <a:cubicBezTo>
                    <a:pt x="2647" y="501"/>
                    <a:pt x="2415" y="759"/>
                    <a:pt x="2228" y="1042"/>
                  </a:cubicBezTo>
                  <a:lnTo>
                    <a:pt x="2153" y="1025"/>
                  </a:lnTo>
                  <a:cubicBezTo>
                    <a:pt x="2132" y="833"/>
                    <a:pt x="1914" y="703"/>
                    <a:pt x="1702" y="703"/>
                  </a:cubicBezTo>
                  <a:cubicBezTo>
                    <a:pt x="1678" y="703"/>
                    <a:pt x="1654" y="705"/>
                    <a:pt x="1630" y="709"/>
                  </a:cubicBezTo>
                  <a:cubicBezTo>
                    <a:pt x="1402" y="742"/>
                    <a:pt x="1214" y="896"/>
                    <a:pt x="1062" y="1059"/>
                  </a:cubicBezTo>
                  <a:cubicBezTo>
                    <a:pt x="333" y="1841"/>
                    <a:pt x="143" y="2934"/>
                    <a:pt x="78" y="3971"/>
                  </a:cubicBezTo>
                  <a:cubicBezTo>
                    <a:pt x="0" y="5165"/>
                    <a:pt x="55" y="6367"/>
                    <a:pt x="234" y="7551"/>
                  </a:cubicBezTo>
                  <a:lnTo>
                    <a:pt x="364" y="7482"/>
                  </a:lnTo>
                  <a:cubicBezTo>
                    <a:pt x="394" y="6656"/>
                    <a:pt x="490" y="5829"/>
                    <a:pt x="653" y="5012"/>
                  </a:cubicBezTo>
                  <a:cubicBezTo>
                    <a:pt x="708" y="4747"/>
                    <a:pt x="769" y="4478"/>
                    <a:pt x="922" y="4250"/>
                  </a:cubicBezTo>
                  <a:cubicBezTo>
                    <a:pt x="946" y="4216"/>
                    <a:pt x="973" y="4186"/>
                    <a:pt x="1010" y="4165"/>
                  </a:cubicBezTo>
                  <a:cubicBezTo>
                    <a:pt x="1029" y="4158"/>
                    <a:pt x="1049" y="4155"/>
                    <a:pt x="1069" y="4155"/>
                  </a:cubicBezTo>
                  <a:cubicBezTo>
                    <a:pt x="1115" y="4155"/>
                    <a:pt x="1162" y="4170"/>
                    <a:pt x="1204" y="4189"/>
                  </a:cubicBezTo>
                  <a:cubicBezTo>
                    <a:pt x="1327" y="4244"/>
                    <a:pt x="1374" y="4376"/>
                    <a:pt x="1470" y="4471"/>
                  </a:cubicBezTo>
                  <a:lnTo>
                    <a:pt x="1548" y="4478"/>
                  </a:lnTo>
                  <a:cubicBezTo>
                    <a:pt x="1698" y="4349"/>
                    <a:pt x="1837" y="4213"/>
                    <a:pt x="1970" y="4070"/>
                  </a:cubicBezTo>
                  <a:cubicBezTo>
                    <a:pt x="1997" y="4039"/>
                    <a:pt x="2024" y="4008"/>
                    <a:pt x="2065" y="4002"/>
                  </a:cubicBezTo>
                  <a:cubicBezTo>
                    <a:pt x="2071" y="4001"/>
                    <a:pt x="2078" y="4001"/>
                    <a:pt x="2084" y="4001"/>
                  </a:cubicBezTo>
                  <a:cubicBezTo>
                    <a:pt x="2102" y="4001"/>
                    <a:pt x="2119" y="4004"/>
                    <a:pt x="2137" y="4008"/>
                  </a:cubicBezTo>
                  <a:cubicBezTo>
                    <a:pt x="2500" y="4093"/>
                    <a:pt x="2759" y="4410"/>
                    <a:pt x="3120" y="4512"/>
                  </a:cubicBezTo>
                  <a:cubicBezTo>
                    <a:pt x="3154" y="4521"/>
                    <a:pt x="3190" y="4527"/>
                    <a:pt x="3225" y="4527"/>
                  </a:cubicBezTo>
                  <a:cubicBezTo>
                    <a:pt x="3261" y="4527"/>
                    <a:pt x="3297" y="4521"/>
                    <a:pt x="3328" y="4502"/>
                  </a:cubicBezTo>
                  <a:cubicBezTo>
                    <a:pt x="3354" y="4489"/>
                    <a:pt x="3372" y="4465"/>
                    <a:pt x="3392" y="4444"/>
                  </a:cubicBezTo>
                  <a:cubicBezTo>
                    <a:pt x="3521" y="4294"/>
                    <a:pt x="3654" y="4148"/>
                    <a:pt x="3783" y="3999"/>
                  </a:cubicBezTo>
                  <a:lnTo>
                    <a:pt x="3862" y="4066"/>
                  </a:lnTo>
                  <a:cubicBezTo>
                    <a:pt x="4066" y="4206"/>
                    <a:pt x="4273" y="4349"/>
                    <a:pt x="4477" y="4492"/>
                  </a:cubicBezTo>
                  <a:cubicBezTo>
                    <a:pt x="4515" y="4516"/>
                    <a:pt x="4552" y="4539"/>
                    <a:pt x="4593" y="4547"/>
                  </a:cubicBezTo>
                  <a:cubicBezTo>
                    <a:pt x="4602" y="4548"/>
                    <a:pt x="4610" y="4549"/>
                    <a:pt x="4619" y="4549"/>
                  </a:cubicBezTo>
                  <a:cubicBezTo>
                    <a:pt x="4707" y="4549"/>
                    <a:pt x="4783" y="4475"/>
                    <a:pt x="4845" y="4413"/>
                  </a:cubicBezTo>
                  <a:cubicBezTo>
                    <a:pt x="4940" y="4322"/>
                    <a:pt x="5042" y="4244"/>
                    <a:pt x="5154" y="4172"/>
                  </a:cubicBezTo>
                  <a:cubicBezTo>
                    <a:pt x="5177" y="4157"/>
                    <a:pt x="5205" y="4142"/>
                    <a:pt x="5232" y="4142"/>
                  </a:cubicBezTo>
                  <a:cubicBezTo>
                    <a:pt x="5242" y="4142"/>
                    <a:pt x="5251" y="4144"/>
                    <a:pt x="5260" y="4148"/>
                  </a:cubicBezTo>
                  <a:cubicBezTo>
                    <a:pt x="5284" y="4159"/>
                    <a:pt x="5297" y="4179"/>
                    <a:pt x="5308" y="4200"/>
                  </a:cubicBezTo>
                  <a:cubicBezTo>
                    <a:pt x="5447" y="4420"/>
                    <a:pt x="5611" y="4662"/>
                    <a:pt x="5838" y="4805"/>
                  </a:cubicBezTo>
                  <a:lnTo>
                    <a:pt x="5934" y="4839"/>
                  </a:lnTo>
                  <a:cubicBezTo>
                    <a:pt x="6154" y="4798"/>
                    <a:pt x="6372" y="4734"/>
                    <a:pt x="6580" y="4649"/>
                  </a:cubicBezTo>
                  <a:lnTo>
                    <a:pt x="6604" y="4658"/>
                  </a:lnTo>
                  <a:cubicBezTo>
                    <a:pt x="6845" y="5519"/>
                    <a:pt x="7022" y="6400"/>
                    <a:pt x="7131" y="7285"/>
                  </a:cubicBezTo>
                  <a:cubicBezTo>
                    <a:pt x="7138" y="7336"/>
                    <a:pt x="7145" y="7387"/>
                    <a:pt x="7175" y="7428"/>
                  </a:cubicBezTo>
                  <a:cubicBezTo>
                    <a:pt x="7197" y="7460"/>
                    <a:pt x="7237" y="7485"/>
                    <a:pt x="7276" y="7485"/>
                  </a:cubicBezTo>
                  <a:cubicBezTo>
                    <a:pt x="7287" y="7485"/>
                    <a:pt x="7298" y="7483"/>
                    <a:pt x="7308" y="7479"/>
                  </a:cubicBezTo>
                  <a:lnTo>
                    <a:pt x="7356" y="7302"/>
                  </a:lnTo>
                  <a:cubicBezTo>
                    <a:pt x="7553" y="6244"/>
                    <a:pt x="7611" y="5257"/>
                    <a:pt x="7658" y="4182"/>
                  </a:cubicBezTo>
                  <a:cubicBezTo>
                    <a:pt x="7690" y="3515"/>
                    <a:pt x="7645" y="2766"/>
                    <a:pt x="7134" y="2297"/>
                  </a:cubicBezTo>
                  <a:cubicBezTo>
                    <a:pt x="7033" y="2206"/>
                    <a:pt x="6896" y="2128"/>
                    <a:pt x="6764" y="2128"/>
                  </a:cubicBezTo>
                  <a:cubicBezTo>
                    <a:pt x="6719" y="2128"/>
                    <a:pt x="6674" y="2137"/>
                    <a:pt x="6631" y="2158"/>
                  </a:cubicBezTo>
                  <a:lnTo>
                    <a:pt x="6590" y="2086"/>
                  </a:lnTo>
                  <a:cubicBezTo>
                    <a:pt x="6583" y="1750"/>
                    <a:pt x="6532" y="1416"/>
                    <a:pt x="6434" y="1089"/>
                  </a:cubicBezTo>
                  <a:cubicBezTo>
                    <a:pt x="6407" y="1004"/>
                    <a:pt x="6376" y="916"/>
                    <a:pt x="6314" y="844"/>
                  </a:cubicBezTo>
                  <a:cubicBezTo>
                    <a:pt x="6270" y="797"/>
                    <a:pt x="6212" y="759"/>
                    <a:pt x="6154" y="722"/>
                  </a:cubicBezTo>
                  <a:cubicBezTo>
                    <a:pt x="5985" y="620"/>
                    <a:pt x="5804" y="528"/>
                    <a:pt x="5603" y="501"/>
                  </a:cubicBezTo>
                  <a:cubicBezTo>
                    <a:pt x="5557" y="493"/>
                    <a:pt x="5510" y="490"/>
                    <a:pt x="5463" y="490"/>
                  </a:cubicBezTo>
                  <a:cubicBezTo>
                    <a:pt x="5358" y="490"/>
                    <a:pt x="5252" y="507"/>
                    <a:pt x="5151" y="535"/>
                  </a:cubicBezTo>
                  <a:cubicBezTo>
                    <a:pt x="4926" y="596"/>
                    <a:pt x="4719" y="709"/>
                    <a:pt x="4552" y="865"/>
                  </a:cubicBezTo>
                  <a:lnTo>
                    <a:pt x="4436" y="719"/>
                  </a:lnTo>
                  <a:cubicBezTo>
                    <a:pt x="4325" y="579"/>
                    <a:pt x="4307" y="382"/>
                    <a:pt x="4185" y="249"/>
                  </a:cubicBezTo>
                  <a:cubicBezTo>
                    <a:pt x="4086" y="140"/>
                    <a:pt x="3933" y="92"/>
                    <a:pt x="3786" y="51"/>
                  </a:cubicBezTo>
                  <a:cubicBezTo>
                    <a:pt x="3698" y="28"/>
                    <a:pt x="3610" y="4"/>
                    <a:pt x="3518" y="1"/>
                  </a:cubicBezTo>
                  <a:cubicBezTo>
                    <a:pt x="3515" y="1"/>
                    <a:pt x="3512" y="1"/>
                    <a:pt x="3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1460202" y="3201946"/>
              <a:ext cx="122031" cy="100019"/>
            </a:xfrm>
            <a:custGeom>
              <a:avLst/>
              <a:gdLst/>
              <a:ahLst/>
              <a:cxnLst/>
              <a:rect l="l" t="t" r="r" b="b"/>
              <a:pathLst>
                <a:path w="1896" h="1554" extrusionOk="0">
                  <a:moveTo>
                    <a:pt x="955" y="0"/>
                  </a:moveTo>
                  <a:cubicBezTo>
                    <a:pt x="554" y="0"/>
                    <a:pt x="148" y="197"/>
                    <a:pt x="52" y="588"/>
                  </a:cubicBezTo>
                  <a:cubicBezTo>
                    <a:pt x="0" y="802"/>
                    <a:pt x="162" y="952"/>
                    <a:pt x="341" y="952"/>
                  </a:cubicBezTo>
                  <a:cubicBezTo>
                    <a:pt x="375" y="952"/>
                    <a:pt x="409" y="946"/>
                    <a:pt x="443" y="935"/>
                  </a:cubicBezTo>
                  <a:lnTo>
                    <a:pt x="443" y="935"/>
                  </a:lnTo>
                  <a:cubicBezTo>
                    <a:pt x="286" y="1013"/>
                    <a:pt x="157" y="1128"/>
                    <a:pt x="96" y="1292"/>
                  </a:cubicBezTo>
                  <a:cubicBezTo>
                    <a:pt x="47" y="1418"/>
                    <a:pt x="170" y="1554"/>
                    <a:pt x="297" y="1554"/>
                  </a:cubicBezTo>
                  <a:cubicBezTo>
                    <a:pt x="528" y="1551"/>
                    <a:pt x="697" y="1401"/>
                    <a:pt x="915" y="1346"/>
                  </a:cubicBezTo>
                  <a:cubicBezTo>
                    <a:pt x="971" y="1332"/>
                    <a:pt x="1024" y="1326"/>
                    <a:pt x="1076" y="1326"/>
                  </a:cubicBezTo>
                  <a:cubicBezTo>
                    <a:pt x="1238" y="1326"/>
                    <a:pt x="1386" y="1391"/>
                    <a:pt x="1528" y="1496"/>
                  </a:cubicBezTo>
                  <a:cubicBezTo>
                    <a:pt x="1540" y="1506"/>
                    <a:pt x="1555" y="1510"/>
                    <a:pt x="1569" y="1510"/>
                  </a:cubicBezTo>
                  <a:cubicBezTo>
                    <a:pt x="1616" y="1510"/>
                    <a:pt x="1666" y="1467"/>
                    <a:pt x="1660" y="1418"/>
                  </a:cubicBezTo>
                  <a:cubicBezTo>
                    <a:pt x="1644" y="1177"/>
                    <a:pt x="1494" y="1010"/>
                    <a:pt x="1293" y="918"/>
                  </a:cubicBezTo>
                  <a:lnTo>
                    <a:pt x="1358" y="918"/>
                  </a:lnTo>
                  <a:cubicBezTo>
                    <a:pt x="1495" y="924"/>
                    <a:pt x="1622" y="1003"/>
                    <a:pt x="1759" y="1003"/>
                  </a:cubicBezTo>
                  <a:cubicBezTo>
                    <a:pt x="1764" y="1003"/>
                    <a:pt x="1770" y="1003"/>
                    <a:pt x="1776" y="1003"/>
                  </a:cubicBezTo>
                  <a:cubicBezTo>
                    <a:pt x="1834" y="999"/>
                    <a:pt x="1868" y="959"/>
                    <a:pt x="1875" y="901"/>
                  </a:cubicBezTo>
                  <a:cubicBezTo>
                    <a:pt x="1895" y="704"/>
                    <a:pt x="1698" y="567"/>
                    <a:pt x="1531" y="496"/>
                  </a:cubicBezTo>
                  <a:cubicBezTo>
                    <a:pt x="1558" y="492"/>
                    <a:pt x="1589" y="489"/>
                    <a:pt x="1616" y="486"/>
                  </a:cubicBezTo>
                  <a:cubicBezTo>
                    <a:pt x="1712" y="465"/>
                    <a:pt x="1729" y="343"/>
                    <a:pt x="1671" y="278"/>
                  </a:cubicBezTo>
                  <a:cubicBezTo>
                    <a:pt x="1502" y="93"/>
                    <a:pt x="1229" y="0"/>
                    <a:pt x="955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1078281" y="3217972"/>
              <a:ext cx="133874" cy="102916"/>
            </a:xfrm>
            <a:custGeom>
              <a:avLst/>
              <a:gdLst/>
              <a:ahLst/>
              <a:cxnLst/>
              <a:rect l="l" t="t" r="r" b="b"/>
              <a:pathLst>
                <a:path w="2080" h="1599" extrusionOk="0">
                  <a:moveTo>
                    <a:pt x="808" y="0"/>
                  </a:moveTo>
                  <a:cubicBezTo>
                    <a:pt x="648" y="0"/>
                    <a:pt x="494" y="46"/>
                    <a:pt x="385" y="169"/>
                  </a:cubicBezTo>
                  <a:cubicBezTo>
                    <a:pt x="317" y="247"/>
                    <a:pt x="344" y="359"/>
                    <a:pt x="443" y="394"/>
                  </a:cubicBezTo>
                  <a:cubicBezTo>
                    <a:pt x="600" y="444"/>
                    <a:pt x="742" y="468"/>
                    <a:pt x="878" y="512"/>
                  </a:cubicBezTo>
                  <a:cubicBezTo>
                    <a:pt x="845" y="510"/>
                    <a:pt x="809" y="509"/>
                    <a:pt x="772" y="509"/>
                  </a:cubicBezTo>
                  <a:cubicBezTo>
                    <a:pt x="525" y="509"/>
                    <a:pt x="224" y="566"/>
                    <a:pt x="171" y="815"/>
                  </a:cubicBezTo>
                  <a:cubicBezTo>
                    <a:pt x="160" y="873"/>
                    <a:pt x="181" y="917"/>
                    <a:pt x="229" y="955"/>
                  </a:cubicBezTo>
                  <a:cubicBezTo>
                    <a:pt x="334" y="1036"/>
                    <a:pt x="480" y="1030"/>
                    <a:pt x="623" y="1033"/>
                  </a:cubicBezTo>
                  <a:cubicBezTo>
                    <a:pt x="419" y="1097"/>
                    <a:pt x="235" y="1193"/>
                    <a:pt x="116" y="1295"/>
                  </a:cubicBezTo>
                  <a:cubicBezTo>
                    <a:pt x="0" y="1387"/>
                    <a:pt x="106" y="1543"/>
                    <a:pt x="222" y="1553"/>
                  </a:cubicBezTo>
                  <a:cubicBezTo>
                    <a:pt x="252" y="1557"/>
                    <a:pt x="282" y="1558"/>
                    <a:pt x="312" y="1558"/>
                  </a:cubicBezTo>
                  <a:cubicBezTo>
                    <a:pt x="524" y="1558"/>
                    <a:pt x="718" y="1481"/>
                    <a:pt x="933" y="1476"/>
                  </a:cubicBezTo>
                  <a:cubicBezTo>
                    <a:pt x="943" y="1475"/>
                    <a:pt x="953" y="1475"/>
                    <a:pt x="964" y="1475"/>
                  </a:cubicBezTo>
                  <a:cubicBezTo>
                    <a:pt x="1168" y="1475"/>
                    <a:pt x="1345" y="1572"/>
                    <a:pt x="1545" y="1598"/>
                  </a:cubicBezTo>
                  <a:cubicBezTo>
                    <a:pt x="1552" y="1599"/>
                    <a:pt x="1558" y="1599"/>
                    <a:pt x="1564" y="1599"/>
                  </a:cubicBezTo>
                  <a:cubicBezTo>
                    <a:pt x="1626" y="1599"/>
                    <a:pt x="1674" y="1569"/>
                    <a:pt x="1708" y="1526"/>
                  </a:cubicBezTo>
                  <a:cubicBezTo>
                    <a:pt x="1865" y="1476"/>
                    <a:pt x="1991" y="1288"/>
                    <a:pt x="1930" y="1111"/>
                  </a:cubicBezTo>
                  <a:cubicBezTo>
                    <a:pt x="2015" y="1077"/>
                    <a:pt x="2079" y="989"/>
                    <a:pt x="2079" y="897"/>
                  </a:cubicBezTo>
                  <a:cubicBezTo>
                    <a:pt x="2073" y="540"/>
                    <a:pt x="1630" y="267"/>
                    <a:pt x="1338" y="131"/>
                  </a:cubicBezTo>
                  <a:cubicBezTo>
                    <a:pt x="1188" y="60"/>
                    <a:pt x="993" y="0"/>
                    <a:pt x="808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1154099" y="3282591"/>
              <a:ext cx="151831" cy="41771"/>
            </a:xfrm>
            <a:custGeom>
              <a:avLst/>
              <a:gdLst/>
              <a:ahLst/>
              <a:cxnLst/>
              <a:rect l="l" t="t" r="r" b="b"/>
              <a:pathLst>
                <a:path w="2359" h="649" extrusionOk="0">
                  <a:moveTo>
                    <a:pt x="2309" y="1"/>
                  </a:moveTo>
                  <a:cubicBezTo>
                    <a:pt x="2306" y="1"/>
                    <a:pt x="2303" y="1"/>
                    <a:pt x="2300" y="2"/>
                  </a:cubicBezTo>
                  <a:cubicBezTo>
                    <a:pt x="1541" y="196"/>
                    <a:pt x="748" y="390"/>
                    <a:pt x="6" y="638"/>
                  </a:cubicBezTo>
                  <a:cubicBezTo>
                    <a:pt x="1" y="641"/>
                    <a:pt x="2" y="649"/>
                    <a:pt x="7" y="649"/>
                  </a:cubicBezTo>
                  <a:cubicBezTo>
                    <a:pt x="8" y="649"/>
                    <a:pt x="9" y="648"/>
                    <a:pt x="10" y="648"/>
                  </a:cubicBezTo>
                  <a:cubicBezTo>
                    <a:pt x="731" y="549"/>
                    <a:pt x="1680" y="427"/>
                    <a:pt x="2327" y="63"/>
                  </a:cubicBezTo>
                  <a:cubicBezTo>
                    <a:pt x="2358" y="48"/>
                    <a:pt x="2341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1318478" y="3306855"/>
              <a:ext cx="162193" cy="72215"/>
            </a:xfrm>
            <a:custGeom>
              <a:avLst/>
              <a:gdLst/>
              <a:ahLst/>
              <a:cxnLst/>
              <a:rect l="l" t="t" r="r" b="b"/>
              <a:pathLst>
                <a:path w="2520" h="1122" extrusionOk="0">
                  <a:moveTo>
                    <a:pt x="2460" y="1"/>
                  </a:moveTo>
                  <a:cubicBezTo>
                    <a:pt x="2454" y="1"/>
                    <a:pt x="2447" y="2"/>
                    <a:pt x="2441" y="6"/>
                  </a:cubicBezTo>
                  <a:cubicBezTo>
                    <a:pt x="2073" y="176"/>
                    <a:pt x="1709" y="349"/>
                    <a:pt x="1341" y="519"/>
                  </a:cubicBezTo>
                  <a:cubicBezTo>
                    <a:pt x="947" y="707"/>
                    <a:pt x="443" y="1047"/>
                    <a:pt x="15" y="1101"/>
                  </a:cubicBezTo>
                  <a:cubicBezTo>
                    <a:pt x="1" y="1101"/>
                    <a:pt x="1" y="1122"/>
                    <a:pt x="15" y="1122"/>
                  </a:cubicBezTo>
                  <a:cubicBezTo>
                    <a:pt x="382" y="1115"/>
                    <a:pt x="723" y="907"/>
                    <a:pt x="1049" y="754"/>
                  </a:cubicBezTo>
                  <a:cubicBezTo>
                    <a:pt x="1525" y="526"/>
                    <a:pt x="2001" y="299"/>
                    <a:pt x="2481" y="74"/>
                  </a:cubicBezTo>
                  <a:cubicBezTo>
                    <a:pt x="2519" y="53"/>
                    <a:pt x="2497" y="1"/>
                    <a:pt x="2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1517613" y="3227240"/>
              <a:ext cx="42029" cy="7337"/>
            </a:xfrm>
            <a:custGeom>
              <a:avLst/>
              <a:gdLst/>
              <a:ahLst/>
              <a:cxnLst/>
              <a:rect l="l" t="t" r="r" b="b"/>
              <a:pathLst>
                <a:path w="653" h="114" extrusionOk="0">
                  <a:moveTo>
                    <a:pt x="176" y="0"/>
                  </a:moveTo>
                  <a:cubicBezTo>
                    <a:pt x="131" y="0"/>
                    <a:pt x="85" y="3"/>
                    <a:pt x="37" y="8"/>
                  </a:cubicBezTo>
                  <a:cubicBezTo>
                    <a:pt x="4" y="11"/>
                    <a:pt x="0" y="62"/>
                    <a:pt x="33" y="62"/>
                  </a:cubicBezTo>
                  <a:cubicBezTo>
                    <a:pt x="35" y="62"/>
                    <a:pt x="36" y="62"/>
                    <a:pt x="37" y="62"/>
                  </a:cubicBezTo>
                  <a:cubicBezTo>
                    <a:pt x="76" y="60"/>
                    <a:pt x="116" y="59"/>
                    <a:pt x="156" y="59"/>
                  </a:cubicBezTo>
                  <a:cubicBezTo>
                    <a:pt x="316" y="59"/>
                    <a:pt x="480" y="75"/>
                    <a:pt x="636" y="113"/>
                  </a:cubicBezTo>
                  <a:cubicBezTo>
                    <a:pt x="637" y="113"/>
                    <a:pt x="638" y="114"/>
                    <a:pt x="639" y="114"/>
                  </a:cubicBezTo>
                  <a:cubicBezTo>
                    <a:pt x="650" y="114"/>
                    <a:pt x="652" y="96"/>
                    <a:pt x="639" y="93"/>
                  </a:cubicBezTo>
                  <a:cubicBezTo>
                    <a:pt x="483" y="32"/>
                    <a:pt x="33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5"/>
          <p:cNvGrpSpPr/>
          <p:nvPr/>
        </p:nvGrpSpPr>
        <p:grpSpPr>
          <a:xfrm rot="-1443738" flipH="1">
            <a:off x="7496233" y="2367972"/>
            <a:ext cx="673302" cy="678737"/>
            <a:chOff x="4566208" y="2132179"/>
            <a:chExt cx="1190999" cy="1200614"/>
          </a:xfrm>
        </p:grpSpPr>
        <p:sp>
          <p:nvSpPr>
            <p:cNvPr id="454" name="Google Shape;454;p35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5"/>
          <p:cNvGrpSpPr/>
          <p:nvPr/>
        </p:nvGrpSpPr>
        <p:grpSpPr>
          <a:xfrm>
            <a:off x="5981625" y="1844100"/>
            <a:ext cx="1682340" cy="669750"/>
            <a:chOff x="5981625" y="1844100"/>
            <a:chExt cx="1682340" cy="669750"/>
          </a:xfrm>
        </p:grpSpPr>
        <p:sp>
          <p:nvSpPr>
            <p:cNvPr id="459" name="Google Shape;459;p35"/>
            <p:cNvSpPr/>
            <p:nvPr/>
          </p:nvSpPr>
          <p:spPr>
            <a:xfrm>
              <a:off x="5981625" y="1844100"/>
              <a:ext cx="1682340" cy="578084"/>
            </a:xfrm>
            <a:custGeom>
              <a:avLst/>
              <a:gdLst/>
              <a:ahLst/>
              <a:cxnLst/>
              <a:rect l="l" t="t" r="r" b="b"/>
              <a:pathLst>
                <a:path w="10241" h="3519" extrusionOk="0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35"/>
            <p:cNvGrpSpPr/>
            <p:nvPr/>
          </p:nvGrpSpPr>
          <p:grpSpPr>
            <a:xfrm>
              <a:off x="6140808" y="2016260"/>
              <a:ext cx="1417036" cy="497589"/>
              <a:chOff x="6140808" y="1936610"/>
              <a:chExt cx="1417036" cy="497589"/>
            </a:xfrm>
          </p:grpSpPr>
          <p:sp>
            <p:nvSpPr>
              <p:cNvPr id="461" name="Google Shape;461;p35"/>
              <p:cNvSpPr/>
              <p:nvPr/>
            </p:nvSpPr>
            <p:spPr>
              <a:xfrm>
                <a:off x="6140808" y="2131112"/>
                <a:ext cx="1417036" cy="303087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 extrusionOk="0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5"/>
              <p:cNvSpPr/>
              <p:nvPr/>
            </p:nvSpPr>
            <p:spPr>
              <a:xfrm>
                <a:off x="6170378" y="1936610"/>
                <a:ext cx="1306972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 extrusionOk="0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3" name="Google Shape;463;p35"/>
          <p:cNvSpPr/>
          <p:nvPr/>
        </p:nvSpPr>
        <p:spPr>
          <a:xfrm rot="10800000">
            <a:off x="7564852" y="3922479"/>
            <a:ext cx="1579980" cy="1217639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0;p37"/>
          <p:cNvSpPr txBox="1"/>
          <p:nvPr/>
        </p:nvSpPr>
        <p:spPr>
          <a:xfrm>
            <a:off x="586713" y="95138"/>
            <a:ext cx="77161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 charset="-127"/>
              <a:buNone/>
              <a:defRPr sz="2800" b="0" i="0" u="none" strike="noStrike" cap="none">
                <a:solidFill>
                  <a:schemeClr val="accent4"/>
                </a:solidFill>
                <a:latin typeface="Black Han Sans" charset="-127"/>
                <a:ea typeface="Black Han Sans" charset="-127"/>
                <a:cs typeface="Black Han Sans" charset="-127"/>
                <a:sym typeface="Black Han Sans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b="1" dirty="0" smtClean="0">
                <a:latin typeface="Franklin Gothic Medium" panose="020B0603020102020204" charset="0"/>
                <a:cs typeface="Franklin Gothic Medium" panose="020B0603020102020204" charset="0"/>
              </a:rPr>
              <a:t>REALITIES</a:t>
            </a:r>
            <a:br>
              <a:rPr lang="en-US" sz="3600" b="1" dirty="0" smtClean="0">
                <a:latin typeface="Franklin Gothic Medium" panose="020B0603020102020204" charset="0"/>
                <a:cs typeface="Franklin Gothic Medium" panose="020B0603020102020204" charset="0"/>
              </a:rPr>
            </a:br>
            <a:endParaRPr lang="en-US" sz="3600" b="1" dirty="0" smtClean="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16560" y="822325"/>
          <a:ext cx="858583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5"/>
          <p:cNvSpPr/>
          <p:nvPr/>
        </p:nvSpPr>
        <p:spPr>
          <a:xfrm>
            <a:off x="-509775" y="1203475"/>
            <a:ext cx="7973125" cy="1577100"/>
          </a:xfrm>
          <a:custGeom>
            <a:avLst/>
            <a:gdLst/>
            <a:ahLst/>
            <a:cxnLst/>
            <a:rect l="l" t="t" r="r" b="b"/>
            <a:pathLst>
              <a:path w="318925" h="63084" extrusionOk="0">
                <a:moveTo>
                  <a:pt x="318925" y="63084"/>
                </a:moveTo>
                <a:cubicBezTo>
                  <a:pt x="310560" y="58895"/>
                  <a:pt x="300243" y="61809"/>
                  <a:pt x="290888" y="61809"/>
                </a:cubicBezTo>
                <a:cubicBezTo>
                  <a:pt x="269350" y="61809"/>
                  <a:pt x="246527" y="64073"/>
                  <a:pt x="226529" y="56074"/>
                </a:cubicBezTo>
                <a:cubicBezTo>
                  <a:pt x="196561" y="44087"/>
                  <a:pt x="172265" y="19843"/>
                  <a:pt x="141780" y="9239"/>
                </a:cubicBezTo>
                <a:cubicBezTo>
                  <a:pt x="118228" y="1047"/>
                  <a:pt x="92481" y="0"/>
                  <a:pt x="67545" y="0"/>
                </a:cubicBezTo>
                <a:cubicBezTo>
                  <a:pt x="49876" y="0"/>
                  <a:pt x="31982" y="3116"/>
                  <a:pt x="15293" y="8921"/>
                </a:cubicBezTo>
                <a:cubicBezTo>
                  <a:pt x="10278" y="10666"/>
                  <a:pt x="4419" y="10437"/>
                  <a:pt x="0" y="1338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411" name="Google Shape;411;p35"/>
          <p:cNvSpPr txBox="1">
            <a:spLocks noGrp="1"/>
          </p:cNvSpPr>
          <p:nvPr>
            <p:ph type="title" idx="2"/>
          </p:nvPr>
        </p:nvSpPr>
        <p:spPr>
          <a:xfrm>
            <a:off x="2380615" y="2660015"/>
            <a:ext cx="4450715" cy="1103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smtClean="0">
                <a:latin typeface="Franklin Gothic Medium" panose="020B0603020102020204" charset="0"/>
                <a:cs typeface="Franklin Gothic Medium" panose="020B0603020102020204" charset="0"/>
              </a:rPr>
              <a:t>SILVER LININGS</a:t>
            </a:r>
            <a:br>
              <a:rPr lang="en-GB" sz="4000" dirty="0" smtClean="0">
                <a:latin typeface="Franklin Gothic Medium" panose="020B0603020102020204" charset="0"/>
                <a:cs typeface="Franklin Gothic Medium" panose="020B0603020102020204" charset="0"/>
              </a:rPr>
            </a:br>
            <a:r>
              <a:rPr lang="en-US" altLang="en-GB" sz="3200" dirty="0" smtClean="0">
                <a:latin typeface="Franklin Gothic Medium" panose="020B0603020102020204" charset="0"/>
                <a:cs typeface="Franklin Gothic Medium" panose="020B0603020102020204" charset="0"/>
              </a:rPr>
              <a:t>DURING THE LOCKDOWN</a:t>
            </a:r>
          </a:p>
        </p:txBody>
      </p:sp>
      <p:sp>
        <p:nvSpPr>
          <p:cNvPr id="412" name="Google Shape;412;p35"/>
          <p:cNvSpPr txBox="1">
            <a:spLocks noGrp="1"/>
          </p:cNvSpPr>
          <p:nvPr>
            <p:ph type="title"/>
          </p:nvPr>
        </p:nvSpPr>
        <p:spPr>
          <a:xfrm>
            <a:off x="3618119" y="134774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 smtClean="0">
                <a:latin typeface="Franklin Gothic Medium" panose="020B0603020102020204" charset="0"/>
                <a:cs typeface="Franklin Gothic Medium" panose="020B0603020102020204" charset="0"/>
              </a:rPr>
              <a:t>03</a:t>
            </a:r>
          </a:p>
        </p:txBody>
      </p:sp>
      <p:grpSp>
        <p:nvGrpSpPr>
          <p:cNvPr id="414" name="Google Shape;414;p35"/>
          <p:cNvGrpSpPr/>
          <p:nvPr/>
        </p:nvGrpSpPr>
        <p:grpSpPr>
          <a:xfrm>
            <a:off x="350475" y="2036225"/>
            <a:ext cx="2007300" cy="2795175"/>
            <a:chOff x="350475" y="2036225"/>
            <a:chExt cx="2007300" cy="2795175"/>
          </a:xfrm>
        </p:grpSpPr>
        <p:sp>
          <p:nvSpPr>
            <p:cNvPr id="415" name="Google Shape;415;p35"/>
            <p:cNvSpPr/>
            <p:nvPr/>
          </p:nvSpPr>
          <p:spPr>
            <a:xfrm>
              <a:off x="350475" y="4697600"/>
              <a:ext cx="2007300" cy="133800"/>
            </a:xfrm>
            <a:prstGeom prst="ellipse">
              <a:avLst/>
            </a:prstGeom>
            <a:solidFill>
              <a:schemeClr val="accent4">
                <a:alpha val="227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1364690" y="3474904"/>
              <a:ext cx="113085" cy="1167922"/>
            </a:xfrm>
            <a:custGeom>
              <a:avLst/>
              <a:gdLst/>
              <a:ahLst/>
              <a:cxnLst/>
              <a:rect l="l" t="t" r="r" b="b"/>
              <a:pathLst>
                <a:path w="1757" h="18146" extrusionOk="0">
                  <a:moveTo>
                    <a:pt x="878" y="1"/>
                  </a:moveTo>
                  <a:cubicBezTo>
                    <a:pt x="392" y="1"/>
                    <a:pt x="0" y="395"/>
                    <a:pt x="0" y="879"/>
                  </a:cubicBezTo>
                  <a:lnTo>
                    <a:pt x="0" y="17268"/>
                  </a:lnTo>
                  <a:cubicBezTo>
                    <a:pt x="0" y="17750"/>
                    <a:pt x="392" y="18146"/>
                    <a:pt x="878" y="18146"/>
                  </a:cubicBezTo>
                  <a:cubicBezTo>
                    <a:pt x="1362" y="18146"/>
                    <a:pt x="1756" y="17750"/>
                    <a:pt x="1756" y="17268"/>
                  </a:cubicBezTo>
                  <a:lnTo>
                    <a:pt x="1756" y="879"/>
                  </a:lnTo>
                  <a:cubicBezTo>
                    <a:pt x="1756" y="395"/>
                    <a:pt x="1362" y="1"/>
                    <a:pt x="878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1317835" y="4561267"/>
              <a:ext cx="394671" cy="174615"/>
            </a:xfrm>
            <a:custGeom>
              <a:avLst/>
              <a:gdLst/>
              <a:ahLst/>
              <a:cxnLst/>
              <a:rect l="l" t="t" r="r" b="b"/>
              <a:pathLst>
                <a:path w="6132" h="2713" extrusionOk="0">
                  <a:moveTo>
                    <a:pt x="599" y="1"/>
                  </a:moveTo>
                  <a:cubicBezTo>
                    <a:pt x="1" y="1396"/>
                    <a:pt x="599" y="2713"/>
                    <a:pt x="599" y="2713"/>
                  </a:cubicBezTo>
                  <a:lnTo>
                    <a:pt x="4917" y="2713"/>
                  </a:lnTo>
                  <a:cubicBezTo>
                    <a:pt x="4917" y="2713"/>
                    <a:pt x="6132" y="2376"/>
                    <a:pt x="2607" y="31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1341520" y="4707111"/>
              <a:ext cx="315376" cy="30315"/>
            </a:xfrm>
            <a:custGeom>
              <a:avLst/>
              <a:gdLst/>
              <a:ahLst/>
              <a:cxnLst/>
              <a:rect l="l" t="t" r="r" b="b"/>
              <a:pathLst>
                <a:path w="4900" h="471" extrusionOk="0">
                  <a:moveTo>
                    <a:pt x="0" y="1"/>
                  </a:moveTo>
                  <a:lnTo>
                    <a:pt x="126" y="470"/>
                  </a:lnTo>
                  <a:lnTo>
                    <a:pt x="4576" y="470"/>
                  </a:lnTo>
                  <a:cubicBezTo>
                    <a:pt x="4900" y="361"/>
                    <a:pt x="4757" y="1"/>
                    <a:pt x="4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1513623" y="4630971"/>
              <a:ext cx="134067" cy="76205"/>
            </a:xfrm>
            <a:custGeom>
              <a:avLst/>
              <a:gdLst/>
              <a:ahLst/>
              <a:cxnLst/>
              <a:rect l="l" t="t" r="r" b="b"/>
              <a:pathLst>
                <a:path w="2083" h="1184" extrusionOk="0">
                  <a:moveTo>
                    <a:pt x="899" y="0"/>
                  </a:moveTo>
                  <a:cubicBezTo>
                    <a:pt x="656" y="0"/>
                    <a:pt x="25" y="105"/>
                    <a:pt x="1" y="1184"/>
                  </a:cubicBezTo>
                  <a:lnTo>
                    <a:pt x="2083" y="1184"/>
                  </a:lnTo>
                  <a:cubicBezTo>
                    <a:pt x="2083" y="1184"/>
                    <a:pt x="2045" y="789"/>
                    <a:pt x="993" y="6"/>
                  </a:cubicBezTo>
                  <a:cubicBezTo>
                    <a:pt x="993" y="6"/>
                    <a:pt x="958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1376275" y="4623891"/>
              <a:ext cx="55287" cy="48465"/>
            </a:xfrm>
            <a:custGeom>
              <a:avLst/>
              <a:gdLst/>
              <a:ahLst/>
              <a:cxnLst/>
              <a:rect l="l" t="t" r="r" b="b"/>
              <a:pathLst>
                <a:path w="859" h="753" extrusionOk="0">
                  <a:moveTo>
                    <a:pt x="430" y="0"/>
                  </a:moveTo>
                  <a:cubicBezTo>
                    <a:pt x="192" y="0"/>
                    <a:pt x="1" y="168"/>
                    <a:pt x="1" y="375"/>
                  </a:cubicBezTo>
                  <a:cubicBezTo>
                    <a:pt x="1" y="583"/>
                    <a:pt x="192" y="753"/>
                    <a:pt x="430" y="753"/>
                  </a:cubicBezTo>
                  <a:cubicBezTo>
                    <a:pt x="665" y="753"/>
                    <a:pt x="858" y="583"/>
                    <a:pt x="858" y="375"/>
                  </a:cubicBezTo>
                  <a:cubicBezTo>
                    <a:pt x="858" y="168"/>
                    <a:pt x="665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1130156" y="3474904"/>
              <a:ext cx="121388" cy="1133295"/>
            </a:xfrm>
            <a:custGeom>
              <a:avLst/>
              <a:gdLst/>
              <a:ahLst/>
              <a:cxnLst/>
              <a:rect l="l" t="t" r="r" b="b"/>
              <a:pathLst>
                <a:path w="1886" h="17608" extrusionOk="0">
                  <a:moveTo>
                    <a:pt x="876" y="1"/>
                  </a:moveTo>
                  <a:cubicBezTo>
                    <a:pt x="392" y="4"/>
                    <a:pt x="1" y="403"/>
                    <a:pt x="4" y="885"/>
                  </a:cubicBezTo>
                  <a:lnTo>
                    <a:pt x="127" y="16737"/>
                  </a:lnTo>
                  <a:cubicBezTo>
                    <a:pt x="130" y="17220"/>
                    <a:pt x="521" y="17608"/>
                    <a:pt x="1005" y="17608"/>
                  </a:cubicBezTo>
                  <a:lnTo>
                    <a:pt x="1011" y="17608"/>
                  </a:lnTo>
                  <a:cubicBezTo>
                    <a:pt x="1494" y="17604"/>
                    <a:pt x="1886" y="17207"/>
                    <a:pt x="1882" y="16723"/>
                  </a:cubicBezTo>
                  <a:lnTo>
                    <a:pt x="1760" y="872"/>
                  </a:lnTo>
                  <a:cubicBezTo>
                    <a:pt x="1757" y="392"/>
                    <a:pt x="1365" y="1"/>
                    <a:pt x="882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1097139" y="4561074"/>
              <a:ext cx="391131" cy="174809"/>
            </a:xfrm>
            <a:custGeom>
              <a:avLst/>
              <a:gdLst/>
              <a:ahLst/>
              <a:cxnLst/>
              <a:rect l="l" t="t" r="r" b="b"/>
              <a:pathLst>
                <a:path w="6077" h="2716" extrusionOk="0">
                  <a:moveTo>
                    <a:pt x="2552" y="1"/>
                  </a:moveTo>
                  <a:lnTo>
                    <a:pt x="596" y="4"/>
                  </a:lnTo>
                  <a:cubicBezTo>
                    <a:pt x="0" y="1399"/>
                    <a:pt x="602" y="2716"/>
                    <a:pt x="602" y="2716"/>
                  </a:cubicBezTo>
                  <a:lnTo>
                    <a:pt x="4954" y="2705"/>
                  </a:lnTo>
                  <a:cubicBezTo>
                    <a:pt x="4954" y="2705"/>
                    <a:pt x="6076" y="2334"/>
                    <a:pt x="2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1121853" y="4706467"/>
              <a:ext cx="314733" cy="30958"/>
            </a:xfrm>
            <a:custGeom>
              <a:avLst/>
              <a:gdLst/>
              <a:ahLst/>
              <a:cxnLst/>
              <a:rect l="l" t="t" r="r" b="b"/>
              <a:pathLst>
                <a:path w="4890" h="481" extrusionOk="0">
                  <a:moveTo>
                    <a:pt x="4676" y="0"/>
                  </a:moveTo>
                  <a:lnTo>
                    <a:pt x="1" y="11"/>
                  </a:lnTo>
                  <a:lnTo>
                    <a:pt x="127" y="480"/>
                  </a:lnTo>
                  <a:lnTo>
                    <a:pt x="4577" y="470"/>
                  </a:lnTo>
                  <a:cubicBezTo>
                    <a:pt x="4890" y="283"/>
                    <a:pt x="4676" y="0"/>
                    <a:pt x="4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287198" y="4633609"/>
              <a:ext cx="140182" cy="73373"/>
            </a:xfrm>
            <a:custGeom>
              <a:avLst/>
              <a:gdLst/>
              <a:ahLst/>
              <a:cxnLst/>
              <a:rect l="l" t="t" r="r" b="b"/>
              <a:pathLst>
                <a:path w="2178" h="1140" extrusionOk="0">
                  <a:moveTo>
                    <a:pt x="965" y="0"/>
                  </a:moveTo>
                  <a:cubicBezTo>
                    <a:pt x="659" y="0"/>
                    <a:pt x="24" y="123"/>
                    <a:pt x="0" y="1140"/>
                  </a:cubicBezTo>
                  <a:lnTo>
                    <a:pt x="2164" y="1132"/>
                  </a:lnTo>
                  <a:cubicBezTo>
                    <a:pt x="2164" y="1132"/>
                    <a:pt x="2178" y="793"/>
                    <a:pt x="1127" y="13"/>
                  </a:cubicBezTo>
                  <a:cubicBezTo>
                    <a:pt x="1127" y="13"/>
                    <a:pt x="106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56480" y="4623698"/>
              <a:ext cx="55223" cy="48465"/>
            </a:xfrm>
            <a:custGeom>
              <a:avLst/>
              <a:gdLst/>
              <a:ahLst/>
              <a:cxnLst/>
              <a:rect l="l" t="t" r="r" b="b"/>
              <a:pathLst>
                <a:path w="858" h="753" extrusionOk="0">
                  <a:moveTo>
                    <a:pt x="429" y="0"/>
                  </a:moveTo>
                  <a:cubicBezTo>
                    <a:pt x="191" y="0"/>
                    <a:pt x="0" y="171"/>
                    <a:pt x="0" y="378"/>
                  </a:cubicBezTo>
                  <a:cubicBezTo>
                    <a:pt x="0" y="586"/>
                    <a:pt x="194" y="752"/>
                    <a:pt x="429" y="752"/>
                  </a:cubicBezTo>
                  <a:cubicBezTo>
                    <a:pt x="667" y="752"/>
                    <a:pt x="858" y="582"/>
                    <a:pt x="858" y="375"/>
                  </a:cubicBezTo>
                  <a:cubicBezTo>
                    <a:pt x="858" y="167"/>
                    <a:pt x="663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 flipH="1">
              <a:off x="1249550" y="2647855"/>
              <a:ext cx="119843" cy="249019"/>
            </a:xfrm>
            <a:custGeom>
              <a:avLst/>
              <a:gdLst/>
              <a:ahLst/>
              <a:cxnLst/>
              <a:rect l="l" t="t" r="r" b="b"/>
              <a:pathLst>
                <a:path w="1862" h="3869" extrusionOk="0">
                  <a:moveTo>
                    <a:pt x="929" y="0"/>
                  </a:moveTo>
                  <a:cubicBezTo>
                    <a:pt x="419" y="0"/>
                    <a:pt x="1" y="419"/>
                    <a:pt x="1" y="929"/>
                  </a:cubicBezTo>
                  <a:lnTo>
                    <a:pt x="1" y="2940"/>
                  </a:lnTo>
                  <a:cubicBezTo>
                    <a:pt x="1" y="3450"/>
                    <a:pt x="419" y="3869"/>
                    <a:pt x="929" y="3869"/>
                  </a:cubicBezTo>
                  <a:cubicBezTo>
                    <a:pt x="1443" y="3869"/>
                    <a:pt x="1862" y="3450"/>
                    <a:pt x="1862" y="2940"/>
                  </a:cubicBezTo>
                  <a:lnTo>
                    <a:pt x="1862" y="929"/>
                  </a:lnTo>
                  <a:cubicBezTo>
                    <a:pt x="1862" y="419"/>
                    <a:pt x="1443" y="0"/>
                    <a:pt x="929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1250834" y="2670832"/>
              <a:ext cx="119843" cy="112377"/>
            </a:xfrm>
            <a:custGeom>
              <a:avLst/>
              <a:gdLst/>
              <a:ahLst/>
              <a:cxnLst/>
              <a:rect l="l" t="t" r="r" b="b"/>
              <a:pathLst>
                <a:path w="1862" h="1746" extrusionOk="0">
                  <a:moveTo>
                    <a:pt x="1" y="1"/>
                  </a:moveTo>
                  <a:lnTo>
                    <a:pt x="1" y="1552"/>
                  </a:lnTo>
                  <a:cubicBezTo>
                    <a:pt x="1" y="1552"/>
                    <a:pt x="462" y="1746"/>
                    <a:pt x="1013" y="1746"/>
                  </a:cubicBezTo>
                  <a:cubicBezTo>
                    <a:pt x="1289" y="1746"/>
                    <a:pt x="1587" y="1697"/>
                    <a:pt x="1862" y="1552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1019583" y="2830450"/>
              <a:ext cx="581065" cy="824741"/>
            </a:xfrm>
            <a:custGeom>
              <a:avLst/>
              <a:gdLst/>
              <a:ahLst/>
              <a:cxnLst/>
              <a:rect l="l" t="t" r="r" b="b"/>
              <a:pathLst>
                <a:path w="9028" h="12814" extrusionOk="0">
                  <a:moveTo>
                    <a:pt x="4318" y="1"/>
                  </a:moveTo>
                  <a:cubicBezTo>
                    <a:pt x="1906" y="1"/>
                    <a:pt x="1" y="1491"/>
                    <a:pt x="157" y="3512"/>
                  </a:cubicBezTo>
                  <a:cubicBezTo>
                    <a:pt x="252" y="4716"/>
                    <a:pt x="1423" y="7037"/>
                    <a:pt x="1447" y="7721"/>
                  </a:cubicBezTo>
                  <a:cubicBezTo>
                    <a:pt x="1484" y="8783"/>
                    <a:pt x="1321" y="9636"/>
                    <a:pt x="1290" y="10388"/>
                  </a:cubicBezTo>
                  <a:cubicBezTo>
                    <a:pt x="1243" y="11534"/>
                    <a:pt x="1906" y="12814"/>
                    <a:pt x="4318" y="12814"/>
                  </a:cubicBezTo>
                  <a:lnTo>
                    <a:pt x="4706" y="12814"/>
                  </a:lnTo>
                  <a:cubicBezTo>
                    <a:pt x="7122" y="12814"/>
                    <a:pt x="7782" y="11534"/>
                    <a:pt x="7735" y="10388"/>
                  </a:cubicBezTo>
                  <a:cubicBezTo>
                    <a:pt x="7703" y="9636"/>
                    <a:pt x="7608" y="9037"/>
                    <a:pt x="7608" y="7721"/>
                  </a:cubicBezTo>
                  <a:cubicBezTo>
                    <a:pt x="7608" y="6571"/>
                    <a:pt x="8772" y="4716"/>
                    <a:pt x="8867" y="3512"/>
                  </a:cubicBezTo>
                  <a:cubicBezTo>
                    <a:pt x="9027" y="1491"/>
                    <a:pt x="7122" y="1"/>
                    <a:pt x="4706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1095143" y="3552203"/>
              <a:ext cx="414366" cy="484263"/>
            </a:xfrm>
            <a:custGeom>
              <a:avLst/>
              <a:gdLst/>
              <a:ahLst/>
              <a:cxnLst/>
              <a:rect l="l" t="t" r="r" b="b"/>
              <a:pathLst>
                <a:path w="6438" h="7524" extrusionOk="0">
                  <a:moveTo>
                    <a:pt x="6124" y="7384"/>
                  </a:moveTo>
                  <a:lnTo>
                    <a:pt x="6124" y="7384"/>
                  </a:lnTo>
                  <a:cubicBezTo>
                    <a:pt x="6123" y="7393"/>
                    <a:pt x="6122" y="7402"/>
                    <a:pt x="6121" y="7411"/>
                  </a:cubicBezTo>
                  <a:lnTo>
                    <a:pt x="6138" y="7384"/>
                  </a:lnTo>
                  <a:cubicBezTo>
                    <a:pt x="6134" y="7384"/>
                    <a:pt x="6129" y="7384"/>
                    <a:pt x="6124" y="7384"/>
                  </a:cubicBezTo>
                  <a:close/>
                  <a:moveTo>
                    <a:pt x="5768" y="0"/>
                  </a:moveTo>
                  <a:cubicBezTo>
                    <a:pt x="5220" y="0"/>
                    <a:pt x="4669" y="118"/>
                    <a:pt x="4121" y="191"/>
                  </a:cubicBezTo>
                  <a:cubicBezTo>
                    <a:pt x="3702" y="248"/>
                    <a:pt x="3280" y="276"/>
                    <a:pt x="2858" y="276"/>
                  </a:cubicBezTo>
                  <a:cubicBezTo>
                    <a:pt x="2465" y="276"/>
                    <a:pt x="2072" y="251"/>
                    <a:pt x="1682" y="202"/>
                  </a:cubicBezTo>
                  <a:cubicBezTo>
                    <a:pt x="1329" y="159"/>
                    <a:pt x="976" y="96"/>
                    <a:pt x="623" y="96"/>
                  </a:cubicBezTo>
                  <a:cubicBezTo>
                    <a:pt x="557" y="96"/>
                    <a:pt x="492" y="98"/>
                    <a:pt x="426" y="103"/>
                  </a:cubicBezTo>
                  <a:lnTo>
                    <a:pt x="382" y="86"/>
                  </a:lnTo>
                  <a:cubicBezTo>
                    <a:pt x="75" y="2553"/>
                    <a:pt x="0" y="5047"/>
                    <a:pt x="157" y="7523"/>
                  </a:cubicBezTo>
                  <a:lnTo>
                    <a:pt x="225" y="7449"/>
                  </a:lnTo>
                  <a:cubicBezTo>
                    <a:pt x="1011" y="7435"/>
                    <a:pt x="1800" y="7424"/>
                    <a:pt x="2590" y="7411"/>
                  </a:cubicBezTo>
                  <a:cubicBezTo>
                    <a:pt x="2668" y="7411"/>
                    <a:pt x="2746" y="7411"/>
                    <a:pt x="2825" y="7408"/>
                  </a:cubicBezTo>
                  <a:lnTo>
                    <a:pt x="2845" y="7347"/>
                  </a:lnTo>
                  <a:cubicBezTo>
                    <a:pt x="2746" y="5485"/>
                    <a:pt x="2709" y="3618"/>
                    <a:pt x="2729" y="1753"/>
                  </a:cubicBezTo>
                  <a:cubicBezTo>
                    <a:pt x="2729" y="1682"/>
                    <a:pt x="2736" y="1603"/>
                    <a:pt x="2784" y="1556"/>
                  </a:cubicBezTo>
                  <a:cubicBezTo>
                    <a:pt x="2825" y="1515"/>
                    <a:pt x="2889" y="1504"/>
                    <a:pt x="2943" y="1501"/>
                  </a:cubicBezTo>
                  <a:cubicBezTo>
                    <a:pt x="2995" y="1497"/>
                    <a:pt x="3047" y="1495"/>
                    <a:pt x="3099" y="1495"/>
                  </a:cubicBezTo>
                  <a:cubicBezTo>
                    <a:pt x="3384" y="1495"/>
                    <a:pt x="3667" y="1557"/>
                    <a:pt x="3923" y="1678"/>
                  </a:cubicBezTo>
                  <a:lnTo>
                    <a:pt x="3992" y="1780"/>
                  </a:lnTo>
                  <a:cubicBezTo>
                    <a:pt x="3971" y="2233"/>
                    <a:pt x="3951" y="2685"/>
                    <a:pt x="3927" y="3138"/>
                  </a:cubicBezTo>
                  <a:cubicBezTo>
                    <a:pt x="3859" y="4553"/>
                    <a:pt x="3791" y="5969"/>
                    <a:pt x="3907" y="7377"/>
                  </a:cubicBezTo>
                  <a:cubicBezTo>
                    <a:pt x="4643" y="7380"/>
                    <a:pt x="5383" y="7380"/>
                    <a:pt x="6124" y="7384"/>
                  </a:cubicBezTo>
                  <a:lnTo>
                    <a:pt x="6124" y="7384"/>
                  </a:lnTo>
                  <a:cubicBezTo>
                    <a:pt x="6387" y="4946"/>
                    <a:pt x="6437" y="2486"/>
                    <a:pt x="6275" y="39"/>
                  </a:cubicBezTo>
                  <a:cubicBezTo>
                    <a:pt x="6106" y="11"/>
                    <a:pt x="5937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1089673" y="4002671"/>
              <a:ext cx="199331" cy="56317"/>
            </a:xfrm>
            <a:custGeom>
              <a:avLst/>
              <a:gdLst/>
              <a:ahLst/>
              <a:cxnLst/>
              <a:rect l="l" t="t" r="r" b="b"/>
              <a:pathLst>
                <a:path w="3097" h="875" extrusionOk="0">
                  <a:moveTo>
                    <a:pt x="27" y="1"/>
                  </a:moveTo>
                  <a:cubicBezTo>
                    <a:pt x="11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1" y="875"/>
                    <a:pt x="27" y="875"/>
                  </a:cubicBezTo>
                  <a:lnTo>
                    <a:pt x="3069" y="875"/>
                  </a:lnTo>
                  <a:cubicBezTo>
                    <a:pt x="3086" y="875"/>
                    <a:pt x="3097" y="861"/>
                    <a:pt x="3097" y="848"/>
                  </a:cubicBezTo>
                  <a:lnTo>
                    <a:pt x="3097" y="28"/>
                  </a:lnTo>
                  <a:cubicBezTo>
                    <a:pt x="3097" y="14"/>
                    <a:pt x="3086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1321825" y="4002671"/>
              <a:ext cx="195147" cy="56317"/>
            </a:xfrm>
            <a:custGeom>
              <a:avLst/>
              <a:gdLst/>
              <a:ahLst/>
              <a:cxnLst/>
              <a:rect l="l" t="t" r="r" b="b"/>
              <a:pathLst>
                <a:path w="3032" h="875" extrusionOk="0">
                  <a:moveTo>
                    <a:pt x="27" y="1"/>
                  </a:moveTo>
                  <a:cubicBezTo>
                    <a:pt x="10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0" y="875"/>
                    <a:pt x="27" y="875"/>
                  </a:cubicBezTo>
                  <a:lnTo>
                    <a:pt x="3004" y="875"/>
                  </a:lnTo>
                  <a:cubicBezTo>
                    <a:pt x="3018" y="875"/>
                    <a:pt x="3031" y="861"/>
                    <a:pt x="3031" y="848"/>
                  </a:cubicBezTo>
                  <a:lnTo>
                    <a:pt x="3031" y="28"/>
                  </a:lnTo>
                  <a:cubicBezTo>
                    <a:pt x="3031" y="14"/>
                    <a:pt x="3018" y="1"/>
                    <a:pt x="3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1017008" y="2830450"/>
              <a:ext cx="582288" cy="842248"/>
            </a:xfrm>
            <a:custGeom>
              <a:avLst/>
              <a:gdLst/>
              <a:ahLst/>
              <a:cxnLst/>
              <a:rect l="l" t="t" r="r" b="b"/>
              <a:pathLst>
                <a:path w="9047" h="13086" extrusionOk="0">
                  <a:moveTo>
                    <a:pt x="3368" y="1"/>
                  </a:moveTo>
                  <a:cubicBezTo>
                    <a:pt x="2460" y="188"/>
                    <a:pt x="1810" y="504"/>
                    <a:pt x="1150" y="1032"/>
                  </a:cubicBezTo>
                  <a:cubicBezTo>
                    <a:pt x="803" y="1311"/>
                    <a:pt x="551" y="1957"/>
                    <a:pt x="354" y="2359"/>
                  </a:cubicBezTo>
                  <a:cubicBezTo>
                    <a:pt x="0" y="3080"/>
                    <a:pt x="418" y="4353"/>
                    <a:pt x="619" y="5129"/>
                  </a:cubicBezTo>
                  <a:cubicBezTo>
                    <a:pt x="1269" y="7676"/>
                    <a:pt x="721" y="9694"/>
                    <a:pt x="844" y="12321"/>
                  </a:cubicBezTo>
                  <a:cubicBezTo>
                    <a:pt x="854" y="12531"/>
                    <a:pt x="1147" y="12729"/>
                    <a:pt x="1337" y="12814"/>
                  </a:cubicBezTo>
                  <a:cubicBezTo>
                    <a:pt x="1409" y="12848"/>
                    <a:pt x="1745" y="12872"/>
                    <a:pt x="1823" y="12875"/>
                  </a:cubicBezTo>
                  <a:cubicBezTo>
                    <a:pt x="2550" y="12917"/>
                    <a:pt x="3306" y="13086"/>
                    <a:pt x="4040" y="13086"/>
                  </a:cubicBezTo>
                  <a:cubicBezTo>
                    <a:pt x="4217" y="13086"/>
                    <a:pt x="4392" y="13076"/>
                    <a:pt x="4565" y="13052"/>
                  </a:cubicBezTo>
                  <a:cubicBezTo>
                    <a:pt x="5835" y="12882"/>
                    <a:pt x="6165" y="12998"/>
                    <a:pt x="7492" y="12858"/>
                  </a:cubicBezTo>
                  <a:lnTo>
                    <a:pt x="8342" y="12657"/>
                  </a:lnTo>
                  <a:cubicBezTo>
                    <a:pt x="8621" y="12525"/>
                    <a:pt x="8499" y="11191"/>
                    <a:pt x="8482" y="10885"/>
                  </a:cubicBezTo>
                  <a:cubicBezTo>
                    <a:pt x="8353" y="8527"/>
                    <a:pt x="8216" y="6891"/>
                    <a:pt x="8747" y="4590"/>
                  </a:cubicBezTo>
                  <a:cubicBezTo>
                    <a:pt x="8877" y="4043"/>
                    <a:pt x="9047" y="3482"/>
                    <a:pt x="8962" y="2927"/>
                  </a:cubicBezTo>
                  <a:cubicBezTo>
                    <a:pt x="8901" y="2529"/>
                    <a:pt x="8709" y="2164"/>
                    <a:pt x="8492" y="1828"/>
                  </a:cubicBezTo>
                  <a:cubicBezTo>
                    <a:pt x="7904" y="916"/>
                    <a:pt x="7005" y="113"/>
                    <a:pt x="5923" y="1"/>
                  </a:cubicBezTo>
                  <a:lnTo>
                    <a:pt x="5889" y="62"/>
                  </a:lnTo>
                  <a:cubicBezTo>
                    <a:pt x="5892" y="344"/>
                    <a:pt x="5705" y="613"/>
                    <a:pt x="5447" y="712"/>
                  </a:cubicBezTo>
                  <a:cubicBezTo>
                    <a:pt x="5358" y="746"/>
                    <a:pt x="5267" y="760"/>
                    <a:pt x="5175" y="770"/>
                  </a:cubicBezTo>
                  <a:cubicBezTo>
                    <a:pt x="5113" y="775"/>
                    <a:pt x="5052" y="778"/>
                    <a:pt x="4990" y="778"/>
                  </a:cubicBezTo>
                  <a:cubicBezTo>
                    <a:pt x="4629" y="778"/>
                    <a:pt x="4267" y="684"/>
                    <a:pt x="3953" y="501"/>
                  </a:cubicBezTo>
                  <a:cubicBezTo>
                    <a:pt x="3753" y="385"/>
                    <a:pt x="3562" y="222"/>
                    <a:pt x="3484" y="5"/>
                  </a:cubicBezTo>
                  <a:lnTo>
                    <a:pt x="3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1132795" y="2916115"/>
              <a:ext cx="565682" cy="489026"/>
            </a:xfrm>
            <a:custGeom>
              <a:avLst/>
              <a:gdLst/>
              <a:ahLst/>
              <a:cxnLst/>
              <a:rect l="l" t="t" r="r" b="b"/>
              <a:pathLst>
                <a:path w="8789" h="7598" extrusionOk="0">
                  <a:moveTo>
                    <a:pt x="6031" y="1"/>
                  </a:moveTo>
                  <a:cubicBezTo>
                    <a:pt x="5885" y="1"/>
                    <a:pt x="5737" y="45"/>
                    <a:pt x="5608" y="136"/>
                  </a:cubicBezTo>
                  <a:cubicBezTo>
                    <a:pt x="5274" y="371"/>
                    <a:pt x="5196" y="830"/>
                    <a:pt x="5431" y="1160"/>
                  </a:cubicBezTo>
                  <a:cubicBezTo>
                    <a:pt x="6394" y="2528"/>
                    <a:pt x="7540" y="4920"/>
                    <a:pt x="6935" y="5720"/>
                  </a:cubicBezTo>
                  <a:cubicBezTo>
                    <a:pt x="6830" y="5856"/>
                    <a:pt x="6509" y="6119"/>
                    <a:pt x="5594" y="6119"/>
                  </a:cubicBezTo>
                  <a:cubicBezTo>
                    <a:pt x="4728" y="6119"/>
                    <a:pt x="3330" y="5884"/>
                    <a:pt x="1079" y="5084"/>
                  </a:cubicBezTo>
                  <a:cubicBezTo>
                    <a:pt x="998" y="5055"/>
                    <a:pt x="914" y="5041"/>
                    <a:pt x="832" y="5041"/>
                  </a:cubicBezTo>
                  <a:cubicBezTo>
                    <a:pt x="528" y="5041"/>
                    <a:pt x="244" y="5229"/>
                    <a:pt x="137" y="5529"/>
                  </a:cubicBezTo>
                  <a:cubicBezTo>
                    <a:pt x="1" y="5913"/>
                    <a:pt x="202" y="6335"/>
                    <a:pt x="586" y="6472"/>
                  </a:cubicBezTo>
                  <a:cubicBezTo>
                    <a:pt x="2702" y="7223"/>
                    <a:pt x="4363" y="7598"/>
                    <a:pt x="5615" y="7598"/>
                  </a:cubicBezTo>
                  <a:cubicBezTo>
                    <a:pt x="6792" y="7598"/>
                    <a:pt x="7609" y="7268"/>
                    <a:pt x="8108" y="6607"/>
                  </a:cubicBezTo>
                  <a:cubicBezTo>
                    <a:pt x="8789" y="5712"/>
                    <a:pt x="8718" y="4345"/>
                    <a:pt x="7904" y="2545"/>
                  </a:cubicBezTo>
                  <a:cubicBezTo>
                    <a:pt x="7356" y="1337"/>
                    <a:pt x="6662" y="354"/>
                    <a:pt x="6632" y="310"/>
                  </a:cubicBezTo>
                  <a:cubicBezTo>
                    <a:pt x="6488" y="109"/>
                    <a:pt x="6262" y="1"/>
                    <a:pt x="6031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897875" y="2916051"/>
              <a:ext cx="646457" cy="508335"/>
            </a:xfrm>
            <a:custGeom>
              <a:avLst/>
              <a:gdLst/>
              <a:ahLst/>
              <a:cxnLst/>
              <a:rect l="l" t="t" r="r" b="b"/>
              <a:pathLst>
                <a:path w="10044" h="7898" extrusionOk="0">
                  <a:moveTo>
                    <a:pt x="3125" y="1"/>
                  </a:moveTo>
                  <a:cubicBezTo>
                    <a:pt x="3000" y="1"/>
                    <a:pt x="2874" y="33"/>
                    <a:pt x="2759" y="100"/>
                  </a:cubicBezTo>
                  <a:cubicBezTo>
                    <a:pt x="2120" y="464"/>
                    <a:pt x="1358" y="1737"/>
                    <a:pt x="919" y="2761"/>
                  </a:cubicBezTo>
                  <a:cubicBezTo>
                    <a:pt x="443" y="3880"/>
                    <a:pt x="0" y="5465"/>
                    <a:pt x="623" y="6636"/>
                  </a:cubicBezTo>
                  <a:cubicBezTo>
                    <a:pt x="936" y="7228"/>
                    <a:pt x="1623" y="7898"/>
                    <a:pt x="3130" y="7898"/>
                  </a:cubicBezTo>
                  <a:cubicBezTo>
                    <a:pt x="3280" y="7898"/>
                    <a:pt x="3433" y="7894"/>
                    <a:pt x="3596" y="7881"/>
                  </a:cubicBezTo>
                  <a:cubicBezTo>
                    <a:pt x="5049" y="7759"/>
                    <a:pt x="7043" y="7085"/>
                    <a:pt x="9527" y="5877"/>
                  </a:cubicBezTo>
                  <a:cubicBezTo>
                    <a:pt x="9894" y="5697"/>
                    <a:pt x="10044" y="5258"/>
                    <a:pt x="9866" y="4890"/>
                  </a:cubicBezTo>
                  <a:cubicBezTo>
                    <a:pt x="9740" y="4629"/>
                    <a:pt x="9476" y="4476"/>
                    <a:pt x="9201" y="4476"/>
                  </a:cubicBezTo>
                  <a:cubicBezTo>
                    <a:pt x="9093" y="4476"/>
                    <a:pt x="8984" y="4500"/>
                    <a:pt x="8880" y="4550"/>
                  </a:cubicBezTo>
                  <a:cubicBezTo>
                    <a:pt x="6070" y="5920"/>
                    <a:pt x="4218" y="6422"/>
                    <a:pt x="3124" y="6422"/>
                  </a:cubicBezTo>
                  <a:cubicBezTo>
                    <a:pt x="2479" y="6422"/>
                    <a:pt x="2098" y="6248"/>
                    <a:pt x="1939" y="5975"/>
                  </a:cubicBezTo>
                  <a:cubicBezTo>
                    <a:pt x="1272" y="4829"/>
                    <a:pt x="2902" y="1784"/>
                    <a:pt x="3497" y="1373"/>
                  </a:cubicBezTo>
                  <a:cubicBezTo>
                    <a:pt x="3844" y="1168"/>
                    <a:pt x="3967" y="723"/>
                    <a:pt x="3763" y="372"/>
                  </a:cubicBezTo>
                  <a:cubicBezTo>
                    <a:pt x="3628" y="134"/>
                    <a:pt x="3380" y="1"/>
                    <a:pt x="3125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914738" y="2883548"/>
              <a:ext cx="244449" cy="323872"/>
            </a:xfrm>
            <a:custGeom>
              <a:avLst/>
              <a:gdLst/>
              <a:ahLst/>
              <a:cxnLst/>
              <a:rect l="l" t="t" r="r" b="b"/>
              <a:pathLst>
                <a:path w="3798" h="5032" extrusionOk="0">
                  <a:moveTo>
                    <a:pt x="3104" y="0"/>
                  </a:moveTo>
                  <a:cubicBezTo>
                    <a:pt x="2961" y="0"/>
                    <a:pt x="2833" y="150"/>
                    <a:pt x="2589" y="302"/>
                  </a:cubicBezTo>
                  <a:cubicBezTo>
                    <a:pt x="2246" y="516"/>
                    <a:pt x="1494" y="1187"/>
                    <a:pt x="1263" y="1520"/>
                  </a:cubicBezTo>
                  <a:cubicBezTo>
                    <a:pt x="660" y="2385"/>
                    <a:pt x="381" y="2840"/>
                    <a:pt x="0" y="3885"/>
                  </a:cubicBezTo>
                  <a:lnTo>
                    <a:pt x="0" y="4184"/>
                  </a:lnTo>
                  <a:cubicBezTo>
                    <a:pt x="657" y="4456"/>
                    <a:pt x="1214" y="4687"/>
                    <a:pt x="1837" y="5031"/>
                  </a:cubicBezTo>
                  <a:cubicBezTo>
                    <a:pt x="2695" y="4010"/>
                    <a:pt x="3337" y="2806"/>
                    <a:pt x="3715" y="1527"/>
                  </a:cubicBezTo>
                  <a:cubicBezTo>
                    <a:pt x="3760" y="1380"/>
                    <a:pt x="3797" y="1231"/>
                    <a:pt x="3794" y="1078"/>
                  </a:cubicBezTo>
                  <a:cubicBezTo>
                    <a:pt x="3786" y="673"/>
                    <a:pt x="3610" y="346"/>
                    <a:pt x="3297" y="88"/>
                  </a:cubicBezTo>
                  <a:cubicBezTo>
                    <a:pt x="3224" y="26"/>
                    <a:pt x="3163" y="0"/>
                    <a:pt x="3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1446429" y="2881810"/>
              <a:ext cx="246380" cy="328442"/>
            </a:xfrm>
            <a:custGeom>
              <a:avLst/>
              <a:gdLst/>
              <a:ahLst/>
              <a:cxnLst/>
              <a:rect l="l" t="t" r="r" b="b"/>
              <a:pathLst>
                <a:path w="3828" h="5103" extrusionOk="0">
                  <a:moveTo>
                    <a:pt x="796" y="0"/>
                  </a:moveTo>
                  <a:cubicBezTo>
                    <a:pt x="519" y="0"/>
                    <a:pt x="282" y="368"/>
                    <a:pt x="159" y="642"/>
                  </a:cubicBezTo>
                  <a:cubicBezTo>
                    <a:pt x="24" y="948"/>
                    <a:pt x="0" y="1295"/>
                    <a:pt x="3" y="1629"/>
                  </a:cubicBezTo>
                  <a:cubicBezTo>
                    <a:pt x="10" y="1928"/>
                    <a:pt x="34" y="2228"/>
                    <a:pt x="119" y="2514"/>
                  </a:cubicBezTo>
                  <a:cubicBezTo>
                    <a:pt x="368" y="3357"/>
                    <a:pt x="1089" y="3970"/>
                    <a:pt x="1480" y="4755"/>
                  </a:cubicBezTo>
                  <a:lnTo>
                    <a:pt x="1629" y="5102"/>
                  </a:lnTo>
                  <a:cubicBezTo>
                    <a:pt x="2287" y="4687"/>
                    <a:pt x="3157" y="4657"/>
                    <a:pt x="3746" y="4143"/>
                  </a:cubicBezTo>
                  <a:cubicBezTo>
                    <a:pt x="3780" y="4112"/>
                    <a:pt x="3818" y="4075"/>
                    <a:pt x="3824" y="4028"/>
                  </a:cubicBezTo>
                  <a:cubicBezTo>
                    <a:pt x="3827" y="3987"/>
                    <a:pt x="3813" y="3949"/>
                    <a:pt x="3797" y="3915"/>
                  </a:cubicBezTo>
                  <a:cubicBezTo>
                    <a:pt x="3617" y="3524"/>
                    <a:pt x="3439" y="3133"/>
                    <a:pt x="3259" y="2738"/>
                  </a:cubicBezTo>
                  <a:cubicBezTo>
                    <a:pt x="2940" y="2034"/>
                    <a:pt x="2718" y="1758"/>
                    <a:pt x="2246" y="1142"/>
                  </a:cubicBezTo>
                  <a:cubicBezTo>
                    <a:pt x="1939" y="747"/>
                    <a:pt x="1388" y="169"/>
                    <a:pt x="894" y="16"/>
                  </a:cubicBezTo>
                  <a:cubicBezTo>
                    <a:pt x="861" y="5"/>
                    <a:pt x="828" y="0"/>
                    <a:pt x="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 flipH="1">
              <a:off x="1454284" y="2516943"/>
              <a:ext cx="134518" cy="125957"/>
            </a:xfrm>
            <a:custGeom>
              <a:avLst/>
              <a:gdLst/>
              <a:ahLst/>
              <a:cxnLst/>
              <a:rect l="l" t="t" r="r" b="b"/>
              <a:pathLst>
                <a:path w="2090" h="1957" extrusionOk="0">
                  <a:moveTo>
                    <a:pt x="1045" y="0"/>
                  </a:moveTo>
                  <a:cubicBezTo>
                    <a:pt x="564" y="0"/>
                    <a:pt x="144" y="352"/>
                    <a:pt x="75" y="840"/>
                  </a:cubicBezTo>
                  <a:cubicBezTo>
                    <a:pt x="1" y="1378"/>
                    <a:pt x="375" y="1871"/>
                    <a:pt x="909" y="1946"/>
                  </a:cubicBezTo>
                  <a:cubicBezTo>
                    <a:pt x="956" y="1953"/>
                    <a:pt x="1004" y="1956"/>
                    <a:pt x="1050" y="1956"/>
                  </a:cubicBezTo>
                  <a:cubicBezTo>
                    <a:pt x="1528" y="1956"/>
                    <a:pt x="1947" y="1603"/>
                    <a:pt x="2014" y="1115"/>
                  </a:cubicBezTo>
                  <a:cubicBezTo>
                    <a:pt x="2089" y="581"/>
                    <a:pt x="1719" y="85"/>
                    <a:pt x="1181" y="10"/>
                  </a:cubicBezTo>
                  <a:cubicBezTo>
                    <a:pt x="1136" y="3"/>
                    <a:pt x="1090" y="0"/>
                    <a:pt x="1045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 flipH="1">
              <a:off x="1034968" y="2515785"/>
              <a:ext cx="134518" cy="126022"/>
            </a:xfrm>
            <a:custGeom>
              <a:avLst/>
              <a:gdLst/>
              <a:ahLst/>
              <a:cxnLst/>
              <a:rect l="l" t="t" r="r" b="b"/>
              <a:pathLst>
                <a:path w="2090" h="1958" extrusionOk="0">
                  <a:moveTo>
                    <a:pt x="1041" y="0"/>
                  </a:moveTo>
                  <a:cubicBezTo>
                    <a:pt x="563" y="0"/>
                    <a:pt x="144" y="354"/>
                    <a:pt x="76" y="841"/>
                  </a:cubicBezTo>
                  <a:cubicBezTo>
                    <a:pt x="1" y="1378"/>
                    <a:pt x="372" y="1872"/>
                    <a:pt x="909" y="1947"/>
                  </a:cubicBezTo>
                  <a:cubicBezTo>
                    <a:pt x="957" y="1954"/>
                    <a:pt x="1004" y="1957"/>
                    <a:pt x="1051" y="1957"/>
                  </a:cubicBezTo>
                  <a:cubicBezTo>
                    <a:pt x="1529" y="1957"/>
                    <a:pt x="1947" y="1603"/>
                    <a:pt x="2015" y="1117"/>
                  </a:cubicBezTo>
                  <a:cubicBezTo>
                    <a:pt x="2090" y="579"/>
                    <a:pt x="1716" y="86"/>
                    <a:pt x="1182" y="11"/>
                  </a:cubicBezTo>
                  <a:cubicBezTo>
                    <a:pt x="1134" y="4"/>
                    <a:pt x="1088" y="0"/>
                    <a:pt x="1041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 flipH="1">
              <a:off x="1087032" y="2115004"/>
              <a:ext cx="456845" cy="613954"/>
            </a:xfrm>
            <a:custGeom>
              <a:avLst/>
              <a:gdLst/>
              <a:ahLst/>
              <a:cxnLst/>
              <a:rect l="l" t="t" r="r" b="b"/>
              <a:pathLst>
                <a:path w="7098" h="9539" extrusionOk="0">
                  <a:moveTo>
                    <a:pt x="3514" y="1"/>
                  </a:moveTo>
                  <a:cubicBezTo>
                    <a:pt x="3489" y="1"/>
                    <a:pt x="3464" y="1"/>
                    <a:pt x="3439" y="2"/>
                  </a:cubicBezTo>
                  <a:cubicBezTo>
                    <a:pt x="1528" y="46"/>
                    <a:pt x="0" y="1645"/>
                    <a:pt x="44" y="3557"/>
                  </a:cubicBezTo>
                  <a:lnTo>
                    <a:pt x="102" y="6140"/>
                  </a:lnTo>
                  <a:cubicBezTo>
                    <a:pt x="146" y="8026"/>
                    <a:pt x="1703" y="9539"/>
                    <a:pt x="3582" y="9539"/>
                  </a:cubicBezTo>
                  <a:cubicBezTo>
                    <a:pt x="3607" y="9539"/>
                    <a:pt x="3632" y="9539"/>
                    <a:pt x="3657" y="9538"/>
                  </a:cubicBezTo>
                  <a:cubicBezTo>
                    <a:pt x="5570" y="9494"/>
                    <a:pt x="7097" y="7895"/>
                    <a:pt x="7053" y="5983"/>
                  </a:cubicBezTo>
                  <a:lnTo>
                    <a:pt x="6995" y="3400"/>
                  </a:lnTo>
                  <a:cubicBezTo>
                    <a:pt x="6951" y="1514"/>
                    <a:pt x="5393" y="1"/>
                    <a:pt x="3514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 flipH="1">
              <a:off x="1072878" y="2563734"/>
              <a:ext cx="40291" cy="56446"/>
            </a:xfrm>
            <a:custGeom>
              <a:avLst/>
              <a:gdLst/>
              <a:ahLst/>
              <a:cxnLst/>
              <a:rect l="l" t="t" r="r" b="b"/>
              <a:pathLst>
                <a:path w="626" h="877" extrusionOk="0">
                  <a:moveTo>
                    <a:pt x="613" y="1"/>
                  </a:moveTo>
                  <a:cubicBezTo>
                    <a:pt x="238" y="69"/>
                    <a:pt x="0" y="474"/>
                    <a:pt x="68" y="838"/>
                  </a:cubicBezTo>
                  <a:cubicBezTo>
                    <a:pt x="74" y="865"/>
                    <a:pt x="93" y="877"/>
                    <a:pt x="114" y="877"/>
                  </a:cubicBezTo>
                  <a:cubicBezTo>
                    <a:pt x="142" y="877"/>
                    <a:pt x="173" y="855"/>
                    <a:pt x="177" y="824"/>
                  </a:cubicBezTo>
                  <a:cubicBezTo>
                    <a:pt x="214" y="495"/>
                    <a:pt x="374" y="232"/>
                    <a:pt x="619" y="14"/>
                  </a:cubicBezTo>
                  <a:cubicBezTo>
                    <a:pt x="626" y="8"/>
                    <a:pt x="619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 flipH="1">
              <a:off x="1421203" y="2483797"/>
              <a:ext cx="47628" cy="48980"/>
            </a:xfrm>
            <a:custGeom>
              <a:avLst/>
              <a:gdLst/>
              <a:ahLst/>
              <a:cxnLst/>
              <a:rect l="l" t="t" r="r" b="b"/>
              <a:pathLst>
                <a:path w="740" h="761" extrusionOk="0">
                  <a:moveTo>
                    <a:pt x="370" y="1"/>
                  </a:moveTo>
                  <a:cubicBezTo>
                    <a:pt x="364" y="1"/>
                    <a:pt x="357" y="1"/>
                    <a:pt x="351" y="1"/>
                  </a:cubicBezTo>
                  <a:cubicBezTo>
                    <a:pt x="154" y="11"/>
                    <a:pt x="1" y="188"/>
                    <a:pt x="11" y="396"/>
                  </a:cubicBezTo>
                  <a:cubicBezTo>
                    <a:pt x="21" y="600"/>
                    <a:pt x="178" y="760"/>
                    <a:pt x="372" y="760"/>
                  </a:cubicBezTo>
                  <a:cubicBezTo>
                    <a:pt x="377" y="760"/>
                    <a:pt x="383" y="760"/>
                    <a:pt x="389" y="760"/>
                  </a:cubicBezTo>
                  <a:cubicBezTo>
                    <a:pt x="586" y="749"/>
                    <a:pt x="739" y="573"/>
                    <a:pt x="729" y="365"/>
                  </a:cubicBezTo>
                  <a:cubicBezTo>
                    <a:pt x="719" y="161"/>
                    <a:pt x="56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 flipH="1">
              <a:off x="1234683" y="2483153"/>
              <a:ext cx="47757" cy="48915"/>
            </a:xfrm>
            <a:custGeom>
              <a:avLst/>
              <a:gdLst/>
              <a:ahLst/>
              <a:cxnLst/>
              <a:rect l="l" t="t" r="r" b="b"/>
              <a:pathLst>
                <a:path w="742" h="760" extrusionOk="0">
                  <a:moveTo>
                    <a:pt x="371" y="0"/>
                  </a:moveTo>
                  <a:cubicBezTo>
                    <a:pt x="365" y="0"/>
                    <a:pt x="360" y="0"/>
                    <a:pt x="354" y="1"/>
                  </a:cubicBezTo>
                  <a:cubicBezTo>
                    <a:pt x="157" y="11"/>
                    <a:pt x="0" y="188"/>
                    <a:pt x="10" y="395"/>
                  </a:cubicBezTo>
                  <a:cubicBezTo>
                    <a:pt x="20" y="600"/>
                    <a:pt x="180" y="760"/>
                    <a:pt x="370" y="760"/>
                  </a:cubicBezTo>
                  <a:cubicBezTo>
                    <a:pt x="376" y="760"/>
                    <a:pt x="382" y="760"/>
                    <a:pt x="388" y="759"/>
                  </a:cubicBezTo>
                  <a:cubicBezTo>
                    <a:pt x="586" y="750"/>
                    <a:pt x="742" y="572"/>
                    <a:pt x="732" y="365"/>
                  </a:cubicBezTo>
                  <a:cubicBezTo>
                    <a:pt x="722" y="160"/>
                    <a:pt x="561" y="0"/>
                    <a:pt x="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 rot="-10340898" flipH="1">
              <a:off x="1311080" y="2573259"/>
              <a:ext cx="40356" cy="33469"/>
            </a:xfrm>
            <a:custGeom>
              <a:avLst/>
              <a:gdLst/>
              <a:ahLst/>
              <a:cxnLst/>
              <a:rect l="l" t="t" r="r" b="b"/>
              <a:pathLst>
                <a:path w="627" h="520" extrusionOk="0">
                  <a:moveTo>
                    <a:pt x="499" y="1"/>
                  </a:moveTo>
                  <a:cubicBezTo>
                    <a:pt x="167" y="1"/>
                    <a:pt x="62" y="173"/>
                    <a:pt x="8" y="445"/>
                  </a:cubicBezTo>
                  <a:cubicBezTo>
                    <a:pt x="0" y="479"/>
                    <a:pt x="21" y="510"/>
                    <a:pt x="55" y="516"/>
                  </a:cubicBezTo>
                  <a:cubicBezTo>
                    <a:pt x="58" y="516"/>
                    <a:pt x="61" y="520"/>
                    <a:pt x="69" y="520"/>
                  </a:cubicBezTo>
                  <a:cubicBezTo>
                    <a:pt x="96" y="520"/>
                    <a:pt x="119" y="499"/>
                    <a:pt x="127" y="469"/>
                  </a:cubicBezTo>
                  <a:cubicBezTo>
                    <a:pt x="174" y="234"/>
                    <a:pt x="242" y="124"/>
                    <a:pt x="500" y="124"/>
                  </a:cubicBezTo>
                  <a:cubicBezTo>
                    <a:pt x="518" y="124"/>
                    <a:pt x="538" y="124"/>
                    <a:pt x="559" y="125"/>
                  </a:cubicBezTo>
                  <a:cubicBezTo>
                    <a:pt x="561" y="125"/>
                    <a:pt x="562" y="126"/>
                    <a:pt x="564" y="126"/>
                  </a:cubicBezTo>
                  <a:cubicBezTo>
                    <a:pt x="595" y="126"/>
                    <a:pt x="620" y="100"/>
                    <a:pt x="623" y="67"/>
                  </a:cubicBezTo>
                  <a:cubicBezTo>
                    <a:pt x="627" y="33"/>
                    <a:pt x="600" y="6"/>
                    <a:pt x="565" y="3"/>
                  </a:cubicBezTo>
                  <a:cubicBezTo>
                    <a:pt x="542" y="1"/>
                    <a:pt x="520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 flipH="1">
              <a:off x="1223934" y="2412935"/>
              <a:ext cx="66615" cy="20145"/>
            </a:xfrm>
            <a:custGeom>
              <a:avLst/>
              <a:gdLst/>
              <a:ahLst/>
              <a:cxnLst/>
              <a:rect l="l" t="t" r="r" b="b"/>
              <a:pathLst>
                <a:path w="1035" h="313" extrusionOk="0">
                  <a:moveTo>
                    <a:pt x="500" y="0"/>
                  </a:moveTo>
                  <a:cubicBezTo>
                    <a:pt x="242" y="0"/>
                    <a:pt x="48" y="156"/>
                    <a:pt x="41" y="163"/>
                  </a:cubicBezTo>
                  <a:cubicBezTo>
                    <a:pt x="4" y="194"/>
                    <a:pt x="1" y="245"/>
                    <a:pt x="28" y="282"/>
                  </a:cubicBezTo>
                  <a:cubicBezTo>
                    <a:pt x="45" y="301"/>
                    <a:pt x="68" y="310"/>
                    <a:pt x="91" y="310"/>
                  </a:cubicBezTo>
                  <a:cubicBezTo>
                    <a:pt x="110" y="310"/>
                    <a:pt x="128" y="304"/>
                    <a:pt x="144" y="292"/>
                  </a:cubicBezTo>
                  <a:cubicBezTo>
                    <a:pt x="147" y="289"/>
                    <a:pt x="299" y="163"/>
                    <a:pt x="504" y="163"/>
                  </a:cubicBezTo>
                  <a:cubicBezTo>
                    <a:pt x="704" y="163"/>
                    <a:pt x="888" y="296"/>
                    <a:pt x="891" y="296"/>
                  </a:cubicBezTo>
                  <a:cubicBezTo>
                    <a:pt x="905" y="306"/>
                    <a:pt x="923" y="313"/>
                    <a:pt x="940" y="313"/>
                  </a:cubicBezTo>
                  <a:cubicBezTo>
                    <a:pt x="967" y="313"/>
                    <a:pt x="990" y="299"/>
                    <a:pt x="1007" y="278"/>
                  </a:cubicBezTo>
                  <a:cubicBezTo>
                    <a:pt x="1034" y="241"/>
                    <a:pt x="1025" y="190"/>
                    <a:pt x="990" y="163"/>
                  </a:cubicBezTo>
                  <a:cubicBezTo>
                    <a:pt x="980" y="156"/>
                    <a:pt x="759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 flipH="1">
              <a:off x="1415475" y="2427287"/>
              <a:ext cx="66680" cy="28770"/>
            </a:xfrm>
            <a:custGeom>
              <a:avLst/>
              <a:gdLst/>
              <a:ahLst/>
              <a:cxnLst/>
              <a:rect l="l" t="t" r="r" b="b"/>
              <a:pathLst>
                <a:path w="1036" h="447" extrusionOk="0">
                  <a:moveTo>
                    <a:pt x="483" y="0"/>
                  </a:moveTo>
                  <a:cubicBezTo>
                    <a:pt x="280" y="0"/>
                    <a:pt x="75" y="81"/>
                    <a:pt x="65" y="87"/>
                  </a:cubicBezTo>
                  <a:cubicBezTo>
                    <a:pt x="21" y="104"/>
                    <a:pt x="0" y="154"/>
                    <a:pt x="18" y="195"/>
                  </a:cubicBezTo>
                  <a:cubicBezTo>
                    <a:pt x="31" y="226"/>
                    <a:pt x="63" y="245"/>
                    <a:pt x="96" y="245"/>
                  </a:cubicBezTo>
                  <a:cubicBezTo>
                    <a:pt x="106" y="245"/>
                    <a:pt x="116" y="243"/>
                    <a:pt x="126" y="239"/>
                  </a:cubicBezTo>
                  <a:cubicBezTo>
                    <a:pt x="191" y="215"/>
                    <a:pt x="348" y="166"/>
                    <a:pt x="485" y="166"/>
                  </a:cubicBezTo>
                  <a:cubicBezTo>
                    <a:pt x="535" y="166"/>
                    <a:pt x="583" y="172"/>
                    <a:pt x="623" y="189"/>
                  </a:cubicBezTo>
                  <a:cubicBezTo>
                    <a:pt x="817" y="270"/>
                    <a:pt x="861" y="382"/>
                    <a:pt x="861" y="389"/>
                  </a:cubicBezTo>
                  <a:cubicBezTo>
                    <a:pt x="875" y="423"/>
                    <a:pt x="905" y="447"/>
                    <a:pt x="940" y="447"/>
                  </a:cubicBezTo>
                  <a:cubicBezTo>
                    <a:pt x="949" y="447"/>
                    <a:pt x="957" y="443"/>
                    <a:pt x="963" y="443"/>
                  </a:cubicBezTo>
                  <a:cubicBezTo>
                    <a:pt x="1007" y="430"/>
                    <a:pt x="1035" y="382"/>
                    <a:pt x="1021" y="341"/>
                  </a:cubicBezTo>
                  <a:cubicBezTo>
                    <a:pt x="1015" y="321"/>
                    <a:pt x="957" y="148"/>
                    <a:pt x="684" y="35"/>
                  </a:cubicBezTo>
                  <a:cubicBezTo>
                    <a:pt x="622" y="10"/>
                    <a:pt x="553" y="0"/>
                    <a:pt x="4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 flipH="1">
              <a:off x="1349376" y="2424713"/>
              <a:ext cx="25938" cy="123769"/>
            </a:xfrm>
            <a:custGeom>
              <a:avLst/>
              <a:gdLst/>
              <a:ahLst/>
              <a:cxnLst/>
              <a:rect l="l" t="t" r="r" b="b"/>
              <a:pathLst>
                <a:path w="403" h="1923" extrusionOk="0">
                  <a:moveTo>
                    <a:pt x="275" y="0"/>
                  </a:moveTo>
                  <a:cubicBezTo>
                    <a:pt x="234" y="0"/>
                    <a:pt x="198" y="30"/>
                    <a:pt x="195" y="72"/>
                  </a:cubicBezTo>
                  <a:cubicBezTo>
                    <a:pt x="181" y="232"/>
                    <a:pt x="161" y="395"/>
                    <a:pt x="140" y="552"/>
                  </a:cubicBezTo>
                  <a:cubicBezTo>
                    <a:pt x="69" y="1099"/>
                    <a:pt x="1" y="1617"/>
                    <a:pt x="253" y="1895"/>
                  </a:cubicBezTo>
                  <a:cubicBezTo>
                    <a:pt x="269" y="1912"/>
                    <a:pt x="290" y="1923"/>
                    <a:pt x="310" y="1923"/>
                  </a:cubicBezTo>
                  <a:cubicBezTo>
                    <a:pt x="330" y="1923"/>
                    <a:pt x="351" y="1916"/>
                    <a:pt x="365" y="1903"/>
                  </a:cubicBezTo>
                  <a:cubicBezTo>
                    <a:pt x="399" y="1871"/>
                    <a:pt x="402" y="1821"/>
                    <a:pt x="371" y="1790"/>
                  </a:cubicBezTo>
                  <a:cubicBezTo>
                    <a:pt x="167" y="1562"/>
                    <a:pt x="232" y="1083"/>
                    <a:pt x="300" y="576"/>
                  </a:cubicBezTo>
                  <a:cubicBezTo>
                    <a:pt x="321" y="412"/>
                    <a:pt x="341" y="249"/>
                    <a:pt x="355" y="86"/>
                  </a:cubicBezTo>
                  <a:cubicBezTo>
                    <a:pt x="358" y="42"/>
                    <a:pt x="327" y="4"/>
                    <a:pt x="283" y="1"/>
                  </a:cubicBezTo>
                  <a:cubicBezTo>
                    <a:pt x="280" y="1"/>
                    <a:pt x="278" y="0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 flipH="1">
              <a:off x="1064698" y="2036225"/>
              <a:ext cx="494948" cy="486001"/>
            </a:xfrm>
            <a:custGeom>
              <a:avLst/>
              <a:gdLst/>
              <a:ahLst/>
              <a:cxnLst/>
              <a:rect l="l" t="t" r="r" b="b"/>
              <a:pathLst>
                <a:path w="7690" h="7551" extrusionOk="0">
                  <a:moveTo>
                    <a:pt x="3510" y="1"/>
                  </a:moveTo>
                  <a:cubicBezTo>
                    <a:pt x="3282" y="1"/>
                    <a:pt x="3081" y="139"/>
                    <a:pt x="2909" y="280"/>
                  </a:cubicBezTo>
                  <a:cubicBezTo>
                    <a:pt x="2647" y="501"/>
                    <a:pt x="2415" y="759"/>
                    <a:pt x="2228" y="1042"/>
                  </a:cubicBezTo>
                  <a:lnTo>
                    <a:pt x="2153" y="1025"/>
                  </a:lnTo>
                  <a:cubicBezTo>
                    <a:pt x="2132" y="833"/>
                    <a:pt x="1914" y="703"/>
                    <a:pt x="1702" y="703"/>
                  </a:cubicBezTo>
                  <a:cubicBezTo>
                    <a:pt x="1678" y="703"/>
                    <a:pt x="1654" y="705"/>
                    <a:pt x="1630" y="709"/>
                  </a:cubicBezTo>
                  <a:cubicBezTo>
                    <a:pt x="1402" y="742"/>
                    <a:pt x="1214" y="896"/>
                    <a:pt x="1062" y="1059"/>
                  </a:cubicBezTo>
                  <a:cubicBezTo>
                    <a:pt x="333" y="1841"/>
                    <a:pt x="143" y="2934"/>
                    <a:pt x="78" y="3971"/>
                  </a:cubicBezTo>
                  <a:cubicBezTo>
                    <a:pt x="0" y="5165"/>
                    <a:pt x="55" y="6367"/>
                    <a:pt x="234" y="7551"/>
                  </a:cubicBezTo>
                  <a:lnTo>
                    <a:pt x="364" y="7482"/>
                  </a:lnTo>
                  <a:cubicBezTo>
                    <a:pt x="394" y="6656"/>
                    <a:pt x="490" y="5829"/>
                    <a:pt x="653" y="5012"/>
                  </a:cubicBezTo>
                  <a:cubicBezTo>
                    <a:pt x="708" y="4747"/>
                    <a:pt x="769" y="4478"/>
                    <a:pt x="922" y="4250"/>
                  </a:cubicBezTo>
                  <a:cubicBezTo>
                    <a:pt x="946" y="4216"/>
                    <a:pt x="973" y="4186"/>
                    <a:pt x="1010" y="4165"/>
                  </a:cubicBezTo>
                  <a:cubicBezTo>
                    <a:pt x="1029" y="4158"/>
                    <a:pt x="1049" y="4155"/>
                    <a:pt x="1069" y="4155"/>
                  </a:cubicBezTo>
                  <a:cubicBezTo>
                    <a:pt x="1115" y="4155"/>
                    <a:pt x="1162" y="4170"/>
                    <a:pt x="1204" y="4189"/>
                  </a:cubicBezTo>
                  <a:cubicBezTo>
                    <a:pt x="1327" y="4244"/>
                    <a:pt x="1374" y="4376"/>
                    <a:pt x="1470" y="4471"/>
                  </a:cubicBezTo>
                  <a:lnTo>
                    <a:pt x="1548" y="4478"/>
                  </a:lnTo>
                  <a:cubicBezTo>
                    <a:pt x="1698" y="4349"/>
                    <a:pt x="1837" y="4213"/>
                    <a:pt x="1970" y="4070"/>
                  </a:cubicBezTo>
                  <a:cubicBezTo>
                    <a:pt x="1997" y="4039"/>
                    <a:pt x="2024" y="4008"/>
                    <a:pt x="2065" y="4002"/>
                  </a:cubicBezTo>
                  <a:cubicBezTo>
                    <a:pt x="2071" y="4001"/>
                    <a:pt x="2078" y="4001"/>
                    <a:pt x="2084" y="4001"/>
                  </a:cubicBezTo>
                  <a:cubicBezTo>
                    <a:pt x="2102" y="4001"/>
                    <a:pt x="2119" y="4004"/>
                    <a:pt x="2137" y="4008"/>
                  </a:cubicBezTo>
                  <a:cubicBezTo>
                    <a:pt x="2500" y="4093"/>
                    <a:pt x="2759" y="4410"/>
                    <a:pt x="3120" y="4512"/>
                  </a:cubicBezTo>
                  <a:cubicBezTo>
                    <a:pt x="3154" y="4521"/>
                    <a:pt x="3190" y="4527"/>
                    <a:pt x="3225" y="4527"/>
                  </a:cubicBezTo>
                  <a:cubicBezTo>
                    <a:pt x="3261" y="4527"/>
                    <a:pt x="3297" y="4521"/>
                    <a:pt x="3328" y="4502"/>
                  </a:cubicBezTo>
                  <a:cubicBezTo>
                    <a:pt x="3354" y="4489"/>
                    <a:pt x="3372" y="4465"/>
                    <a:pt x="3392" y="4444"/>
                  </a:cubicBezTo>
                  <a:cubicBezTo>
                    <a:pt x="3521" y="4294"/>
                    <a:pt x="3654" y="4148"/>
                    <a:pt x="3783" y="3999"/>
                  </a:cubicBezTo>
                  <a:lnTo>
                    <a:pt x="3862" y="4066"/>
                  </a:lnTo>
                  <a:cubicBezTo>
                    <a:pt x="4066" y="4206"/>
                    <a:pt x="4273" y="4349"/>
                    <a:pt x="4477" y="4492"/>
                  </a:cubicBezTo>
                  <a:cubicBezTo>
                    <a:pt x="4515" y="4516"/>
                    <a:pt x="4552" y="4539"/>
                    <a:pt x="4593" y="4547"/>
                  </a:cubicBezTo>
                  <a:cubicBezTo>
                    <a:pt x="4602" y="4548"/>
                    <a:pt x="4610" y="4549"/>
                    <a:pt x="4619" y="4549"/>
                  </a:cubicBezTo>
                  <a:cubicBezTo>
                    <a:pt x="4707" y="4549"/>
                    <a:pt x="4783" y="4475"/>
                    <a:pt x="4845" y="4413"/>
                  </a:cubicBezTo>
                  <a:cubicBezTo>
                    <a:pt x="4940" y="4322"/>
                    <a:pt x="5042" y="4244"/>
                    <a:pt x="5154" y="4172"/>
                  </a:cubicBezTo>
                  <a:cubicBezTo>
                    <a:pt x="5177" y="4157"/>
                    <a:pt x="5205" y="4142"/>
                    <a:pt x="5232" y="4142"/>
                  </a:cubicBezTo>
                  <a:cubicBezTo>
                    <a:pt x="5242" y="4142"/>
                    <a:pt x="5251" y="4144"/>
                    <a:pt x="5260" y="4148"/>
                  </a:cubicBezTo>
                  <a:cubicBezTo>
                    <a:pt x="5284" y="4159"/>
                    <a:pt x="5297" y="4179"/>
                    <a:pt x="5308" y="4200"/>
                  </a:cubicBezTo>
                  <a:cubicBezTo>
                    <a:pt x="5447" y="4420"/>
                    <a:pt x="5611" y="4662"/>
                    <a:pt x="5838" y="4805"/>
                  </a:cubicBezTo>
                  <a:lnTo>
                    <a:pt x="5934" y="4839"/>
                  </a:lnTo>
                  <a:cubicBezTo>
                    <a:pt x="6154" y="4798"/>
                    <a:pt x="6372" y="4734"/>
                    <a:pt x="6580" y="4649"/>
                  </a:cubicBezTo>
                  <a:lnTo>
                    <a:pt x="6604" y="4658"/>
                  </a:lnTo>
                  <a:cubicBezTo>
                    <a:pt x="6845" y="5519"/>
                    <a:pt x="7022" y="6400"/>
                    <a:pt x="7131" y="7285"/>
                  </a:cubicBezTo>
                  <a:cubicBezTo>
                    <a:pt x="7138" y="7336"/>
                    <a:pt x="7145" y="7387"/>
                    <a:pt x="7175" y="7428"/>
                  </a:cubicBezTo>
                  <a:cubicBezTo>
                    <a:pt x="7197" y="7460"/>
                    <a:pt x="7237" y="7485"/>
                    <a:pt x="7276" y="7485"/>
                  </a:cubicBezTo>
                  <a:cubicBezTo>
                    <a:pt x="7287" y="7485"/>
                    <a:pt x="7298" y="7483"/>
                    <a:pt x="7308" y="7479"/>
                  </a:cubicBezTo>
                  <a:lnTo>
                    <a:pt x="7356" y="7302"/>
                  </a:lnTo>
                  <a:cubicBezTo>
                    <a:pt x="7553" y="6244"/>
                    <a:pt x="7611" y="5257"/>
                    <a:pt x="7658" y="4182"/>
                  </a:cubicBezTo>
                  <a:cubicBezTo>
                    <a:pt x="7690" y="3515"/>
                    <a:pt x="7645" y="2766"/>
                    <a:pt x="7134" y="2297"/>
                  </a:cubicBezTo>
                  <a:cubicBezTo>
                    <a:pt x="7033" y="2206"/>
                    <a:pt x="6896" y="2128"/>
                    <a:pt x="6764" y="2128"/>
                  </a:cubicBezTo>
                  <a:cubicBezTo>
                    <a:pt x="6719" y="2128"/>
                    <a:pt x="6674" y="2137"/>
                    <a:pt x="6631" y="2158"/>
                  </a:cubicBezTo>
                  <a:lnTo>
                    <a:pt x="6590" y="2086"/>
                  </a:lnTo>
                  <a:cubicBezTo>
                    <a:pt x="6583" y="1750"/>
                    <a:pt x="6532" y="1416"/>
                    <a:pt x="6434" y="1089"/>
                  </a:cubicBezTo>
                  <a:cubicBezTo>
                    <a:pt x="6407" y="1004"/>
                    <a:pt x="6376" y="916"/>
                    <a:pt x="6314" y="844"/>
                  </a:cubicBezTo>
                  <a:cubicBezTo>
                    <a:pt x="6270" y="797"/>
                    <a:pt x="6212" y="759"/>
                    <a:pt x="6154" y="722"/>
                  </a:cubicBezTo>
                  <a:cubicBezTo>
                    <a:pt x="5985" y="620"/>
                    <a:pt x="5804" y="528"/>
                    <a:pt x="5603" y="501"/>
                  </a:cubicBezTo>
                  <a:cubicBezTo>
                    <a:pt x="5557" y="493"/>
                    <a:pt x="5510" y="490"/>
                    <a:pt x="5463" y="490"/>
                  </a:cubicBezTo>
                  <a:cubicBezTo>
                    <a:pt x="5358" y="490"/>
                    <a:pt x="5252" y="507"/>
                    <a:pt x="5151" y="535"/>
                  </a:cubicBezTo>
                  <a:cubicBezTo>
                    <a:pt x="4926" y="596"/>
                    <a:pt x="4719" y="709"/>
                    <a:pt x="4552" y="865"/>
                  </a:cubicBezTo>
                  <a:lnTo>
                    <a:pt x="4436" y="719"/>
                  </a:lnTo>
                  <a:cubicBezTo>
                    <a:pt x="4325" y="579"/>
                    <a:pt x="4307" y="382"/>
                    <a:pt x="4185" y="249"/>
                  </a:cubicBezTo>
                  <a:cubicBezTo>
                    <a:pt x="4086" y="140"/>
                    <a:pt x="3933" y="92"/>
                    <a:pt x="3786" y="51"/>
                  </a:cubicBezTo>
                  <a:cubicBezTo>
                    <a:pt x="3698" y="28"/>
                    <a:pt x="3610" y="4"/>
                    <a:pt x="3518" y="1"/>
                  </a:cubicBezTo>
                  <a:cubicBezTo>
                    <a:pt x="3515" y="1"/>
                    <a:pt x="3512" y="1"/>
                    <a:pt x="3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1460202" y="3201946"/>
              <a:ext cx="122031" cy="100019"/>
            </a:xfrm>
            <a:custGeom>
              <a:avLst/>
              <a:gdLst/>
              <a:ahLst/>
              <a:cxnLst/>
              <a:rect l="l" t="t" r="r" b="b"/>
              <a:pathLst>
                <a:path w="1896" h="1554" extrusionOk="0">
                  <a:moveTo>
                    <a:pt x="955" y="0"/>
                  </a:moveTo>
                  <a:cubicBezTo>
                    <a:pt x="554" y="0"/>
                    <a:pt x="148" y="197"/>
                    <a:pt x="52" y="588"/>
                  </a:cubicBezTo>
                  <a:cubicBezTo>
                    <a:pt x="0" y="802"/>
                    <a:pt x="162" y="952"/>
                    <a:pt x="341" y="952"/>
                  </a:cubicBezTo>
                  <a:cubicBezTo>
                    <a:pt x="375" y="952"/>
                    <a:pt x="409" y="946"/>
                    <a:pt x="443" y="935"/>
                  </a:cubicBezTo>
                  <a:lnTo>
                    <a:pt x="443" y="935"/>
                  </a:lnTo>
                  <a:cubicBezTo>
                    <a:pt x="286" y="1013"/>
                    <a:pt x="157" y="1128"/>
                    <a:pt x="96" y="1292"/>
                  </a:cubicBezTo>
                  <a:cubicBezTo>
                    <a:pt x="47" y="1418"/>
                    <a:pt x="170" y="1554"/>
                    <a:pt x="297" y="1554"/>
                  </a:cubicBezTo>
                  <a:cubicBezTo>
                    <a:pt x="528" y="1551"/>
                    <a:pt x="697" y="1401"/>
                    <a:pt x="915" y="1346"/>
                  </a:cubicBezTo>
                  <a:cubicBezTo>
                    <a:pt x="971" y="1332"/>
                    <a:pt x="1024" y="1326"/>
                    <a:pt x="1076" y="1326"/>
                  </a:cubicBezTo>
                  <a:cubicBezTo>
                    <a:pt x="1238" y="1326"/>
                    <a:pt x="1386" y="1391"/>
                    <a:pt x="1528" y="1496"/>
                  </a:cubicBezTo>
                  <a:cubicBezTo>
                    <a:pt x="1540" y="1506"/>
                    <a:pt x="1555" y="1510"/>
                    <a:pt x="1569" y="1510"/>
                  </a:cubicBezTo>
                  <a:cubicBezTo>
                    <a:pt x="1616" y="1510"/>
                    <a:pt x="1666" y="1467"/>
                    <a:pt x="1660" y="1418"/>
                  </a:cubicBezTo>
                  <a:cubicBezTo>
                    <a:pt x="1644" y="1177"/>
                    <a:pt x="1494" y="1010"/>
                    <a:pt x="1293" y="918"/>
                  </a:cubicBezTo>
                  <a:lnTo>
                    <a:pt x="1358" y="918"/>
                  </a:lnTo>
                  <a:cubicBezTo>
                    <a:pt x="1495" y="924"/>
                    <a:pt x="1622" y="1003"/>
                    <a:pt x="1759" y="1003"/>
                  </a:cubicBezTo>
                  <a:cubicBezTo>
                    <a:pt x="1764" y="1003"/>
                    <a:pt x="1770" y="1003"/>
                    <a:pt x="1776" y="1003"/>
                  </a:cubicBezTo>
                  <a:cubicBezTo>
                    <a:pt x="1834" y="999"/>
                    <a:pt x="1868" y="959"/>
                    <a:pt x="1875" y="901"/>
                  </a:cubicBezTo>
                  <a:cubicBezTo>
                    <a:pt x="1895" y="704"/>
                    <a:pt x="1698" y="567"/>
                    <a:pt x="1531" y="496"/>
                  </a:cubicBezTo>
                  <a:cubicBezTo>
                    <a:pt x="1558" y="492"/>
                    <a:pt x="1589" y="489"/>
                    <a:pt x="1616" y="486"/>
                  </a:cubicBezTo>
                  <a:cubicBezTo>
                    <a:pt x="1712" y="465"/>
                    <a:pt x="1729" y="343"/>
                    <a:pt x="1671" y="278"/>
                  </a:cubicBezTo>
                  <a:cubicBezTo>
                    <a:pt x="1502" y="93"/>
                    <a:pt x="1229" y="0"/>
                    <a:pt x="955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1078281" y="3217972"/>
              <a:ext cx="133874" cy="102916"/>
            </a:xfrm>
            <a:custGeom>
              <a:avLst/>
              <a:gdLst/>
              <a:ahLst/>
              <a:cxnLst/>
              <a:rect l="l" t="t" r="r" b="b"/>
              <a:pathLst>
                <a:path w="2080" h="1599" extrusionOk="0">
                  <a:moveTo>
                    <a:pt x="808" y="0"/>
                  </a:moveTo>
                  <a:cubicBezTo>
                    <a:pt x="648" y="0"/>
                    <a:pt x="494" y="46"/>
                    <a:pt x="385" y="169"/>
                  </a:cubicBezTo>
                  <a:cubicBezTo>
                    <a:pt x="317" y="247"/>
                    <a:pt x="344" y="359"/>
                    <a:pt x="443" y="394"/>
                  </a:cubicBezTo>
                  <a:cubicBezTo>
                    <a:pt x="600" y="444"/>
                    <a:pt x="742" y="468"/>
                    <a:pt x="878" y="512"/>
                  </a:cubicBezTo>
                  <a:cubicBezTo>
                    <a:pt x="845" y="510"/>
                    <a:pt x="809" y="509"/>
                    <a:pt x="772" y="509"/>
                  </a:cubicBezTo>
                  <a:cubicBezTo>
                    <a:pt x="525" y="509"/>
                    <a:pt x="224" y="566"/>
                    <a:pt x="171" y="815"/>
                  </a:cubicBezTo>
                  <a:cubicBezTo>
                    <a:pt x="160" y="873"/>
                    <a:pt x="181" y="917"/>
                    <a:pt x="229" y="955"/>
                  </a:cubicBezTo>
                  <a:cubicBezTo>
                    <a:pt x="334" y="1036"/>
                    <a:pt x="480" y="1030"/>
                    <a:pt x="623" y="1033"/>
                  </a:cubicBezTo>
                  <a:cubicBezTo>
                    <a:pt x="419" y="1097"/>
                    <a:pt x="235" y="1193"/>
                    <a:pt x="116" y="1295"/>
                  </a:cubicBezTo>
                  <a:cubicBezTo>
                    <a:pt x="0" y="1387"/>
                    <a:pt x="106" y="1543"/>
                    <a:pt x="222" y="1553"/>
                  </a:cubicBezTo>
                  <a:cubicBezTo>
                    <a:pt x="252" y="1557"/>
                    <a:pt x="282" y="1558"/>
                    <a:pt x="312" y="1558"/>
                  </a:cubicBezTo>
                  <a:cubicBezTo>
                    <a:pt x="524" y="1558"/>
                    <a:pt x="718" y="1481"/>
                    <a:pt x="933" y="1476"/>
                  </a:cubicBezTo>
                  <a:cubicBezTo>
                    <a:pt x="943" y="1475"/>
                    <a:pt x="953" y="1475"/>
                    <a:pt x="964" y="1475"/>
                  </a:cubicBezTo>
                  <a:cubicBezTo>
                    <a:pt x="1168" y="1475"/>
                    <a:pt x="1345" y="1572"/>
                    <a:pt x="1545" y="1598"/>
                  </a:cubicBezTo>
                  <a:cubicBezTo>
                    <a:pt x="1552" y="1599"/>
                    <a:pt x="1558" y="1599"/>
                    <a:pt x="1564" y="1599"/>
                  </a:cubicBezTo>
                  <a:cubicBezTo>
                    <a:pt x="1626" y="1599"/>
                    <a:pt x="1674" y="1569"/>
                    <a:pt x="1708" y="1526"/>
                  </a:cubicBezTo>
                  <a:cubicBezTo>
                    <a:pt x="1865" y="1476"/>
                    <a:pt x="1991" y="1288"/>
                    <a:pt x="1930" y="1111"/>
                  </a:cubicBezTo>
                  <a:cubicBezTo>
                    <a:pt x="2015" y="1077"/>
                    <a:pt x="2079" y="989"/>
                    <a:pt x="2079" y="897"/>
                  </a:cubicBezTo>
                  <a:cubicBezTo>
                    <a:pt x="2073" y="540"/>
                    <a:pt x="1630" y="267"/>
                    <a:pt x="1338" y="131"/>
                  </a:cubicBezTo>
                  <a:cubicBezTo>
                    <a:pt x="1188" y="60"/>
                    <a:pt x="993" y="0"/>
                    <a:pt x="808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1154099" y="3282591"/>
              <a:ext cx="151831" cy="41771"/>
            </a:xfrm>
            <a:custGeom>
              <a:avLst/>
              <a:gdLst/>
              <a:ahLst/>
              <a:cxnLst/>
              <a:rect l="l" t="t" r="r" b="b"/>
              <a:pathLst>
                <a:path w="2359" h="649" extrusionOk="0">
                  <a:moveTo>
                    <a:pt x="2309" y="1"/>
                  </a:moveTo>
                  <a:cubicBezTo>
                    <a:pt x="2306" y="1"/>
                    <a:pt x="2303" y="1"/>
                    <a:pt x="2300" y="2"/>
                  </a:cubicBezTo>
                  <a:cubicBezTo>
                    <a:pt x="1541" y="196"/>
                    <a:pt x="748" y="390"/>
                    <a:pt x="6" y="638"/>
                  </a:cubicBezTo>
                  <a:cubicBezTo>
                    <a:pt x="1" y="641"/>
                    <a:pt x="2" y="649"/>
                    <a:pt x="7" y="649"/>
                  </a:cubicBezTo>
                  <a:cubicBezTo>
                    <a:pt x="8" y="649"/>
                    <a:pt x="9" y="648"/>
                    <a:pt x="10" y="648"/>
                  </a:cubicBezTo>
                  <a:cubicBezTo>
                    <a:pt x="731" y="549"/>
                    <a:pt x="1680" y="427"/>
                    <a:pt x="2327" y="63"/>
                  </a:cubicBezTo>
                  <a:cubicBezTo>
                    <a:pt x="2358" y="48"/>
                    <a:pt x="2341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1318478" y="3306855"/>
              <a:ext cx="162193" cy="72215"/>
            </a:xfrm>
            <a:custGeom>
              <a:avLst/>
              <a:gdLst/>
              <a:ahLst/>
              <a:cxnLst/>
              <a:rect l="l" t="t" r="r" b="b"/>
              <a:pathLst>
                <a:path w="2520" h="1122" extrusionOk="0">
                  <a:moveTo>
                    <a:pt x="2460" y="1"/>
                  </a:moveTo>
                  <a:cubicBezTo>
                    <a:pt x="2454" y="1"/>
                    <a:pt x="2447" y="2"/>
                    <a:pt x="2441" y="6"/>
                  </a:cubicBezTo>
                  <a:cubicBezTo>
                    <a:pt x="2073" y="176"/>
                    <a:pt x="1709" y="349"/>
                    <a:pt x="1341" y="519"/>
                  </a:cubicBezTo>
                  <a:cubicBezTo>
                    <a:pt x="947" y="707"/>
                    <a:pt x="443" y="1047"/>
                    <a:pt x="15" y="1101"/>
                  </a:cubicBezTo>
                  <a:cubicBezTo>
                    <a:pt x="1" y="1101"/>
                    <a:pt x="1" y="1122"/>
                    <a:pt x="15" y="1122"/>
                  </a:cubicBezTo>
                  <a:cubicBezTo>
                    <a:pt x="382" y="1115"/>
                    <a:pt x="723" y="907"/>
                    <a:pt x="1049" y="754"/>
                  </a:cubicBezTo>
                  <a:cubicBezTo>
                    <a:pt x="1525" y="526"/>
                    <a:pt x="2001" y="299"/>
                    <a:pt x="2481" y="74"/>
                  </a:cubicBezTo>
                  <a:cubicBezTo>
                    <a:pt x="2519" y="53"/>
                    <a:pt x="2497" y="1"/>
                    <a:pt x="2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1517613" y="3227240"/>
              <a:ext cx="42029" cy="7337"/>
            </a:xfrm>
            <a:custGeom>
              <a:avLst/>
              <a:gdLst/>
              <a:ahLst/>
              <a:cxnLst/>
              <a:rect l="l" t="t" r="r" b="b"/>
              <a:pathLst>
                <a:path w="653" h="114" extrusionOk="0">
                  <a:moveTo>
                    <a:pt x="176" y="0"/>
                  </a:moveTo>
                  <a:cubicBezTo>
                    <a:pt x="131" y="0"/>
                    <a:pt x="85" y="3"/>
                    <a:pt x="37" y="8"/>
                  </a:cubicBezTo>
                  <a:cubicBezTo>
                    <a:pt x="4" y="11"/>
                    <a:pt x="0" y="62"/>
                    <a:pt x="33" y="62"/>
                  </a:cubicBezTo>
                  <a:cubicBezTo>
                    <a:pt x="35" y="62"/>
                    <a:pt x="36" y="62"/>
                    <a:pt x="37" y="62"/>
                  </a:cubicBezTo>
                  <a:cubicBezTo>
                    <a:pt x="76" y="60"/>
                    <a:pt x="116" y="59"/>
                    <a:pt x="156" y="59"/>
                  </a:cubicBezTo>
                  <a:cubicBezTo>
                    <a:pt x="316" y="59"/>
                    <a:pt x="480" y="75"/>
                    <a:pt x="636" y="113"/>
                  </a:cubicBezTo>
                  <a:cubicBezTo>
                    <a:pt x="637" y="113"/>
                    <a:pt x="638" y="114"/>
                    <a:pt x="639" y="114"/>
                  </a:cubicBezTo>
                  <a:cubicBezTo>
                    <a:pt x="650" y="114"/>
                    <a:pt x="652" y="96"/>
                    <a:pt x="639" y="93"/>
                  </a:cubicBezTo>
                  <a:cubicBezTo>
                    <a:pt x="483" y="32"/>
                    <a:pt x="33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5"/>
          <p:cNvGrpSpPr/>
          <p:nvPr/>
        </p:nvGrpSpPr>
        <p:grpSpPr>
          <a:xfrm rot="-1443738" flipH="1">
            <a:off x="7496233" y="2367972"/>
            <a:ext cx="673302" cy="678737"/>
            <a:chOff x="4566208" y="2132179"/>
            <a:chExt cx="1190999" cy="1200614"/>
          </a:xfrm>
        </p:grpSpPr>
        <p:sp>
          <p:nvSpPr>
            <p:cNvPr id="454" name="Google Shape;454;p35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5"/>
          <p:cNvGrpSpPr/>
          <p:nvPr/>
        </p:nvGrpSpPr>
        <p:grpSpPr>
          <a:xfrm>
            <a:off x="5981625" y="1844100"/>
            <a:ext cx="1682340" cy="669750"/>
            <a:chOff x="5981625" y="1844100"/>
            <a:chExt cx="1682340" cy="669750"/>
          </a:xfrm>
        </p:grpSpPr>
        <p:sp>
          <p:nvSpPr>
            <p:cNvPr id="459" name="Google Shape;459;p35"/>
            <p:cNvSpPr/>
            <p:nvPr/>
          </p:nvSpPr>
          <p:spPr>
            <a:xfrm>
              <a:off x="5981625" y="1844100"/>
              <a:ext cx="1682340" cy="578084"/>
            </a:xfrm>
            <a:custGeom>
              <a:avLst/>
              <a:gdLst/>
              <a:ahLst/>
              <a:cxnLst/>
              <a:rect l="l" t="t" r="r" b="b"/>
              <a:pathLst>
                <a:path w="10241" h="3519" extrusionOk="0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35"/>
            <p:cNvGrpSpPr/>
            <p:nvPr/>
          </p:nvGrpSpPr>
          <p:grpSpPr>
            <a:xfrm>
              <a:off x="6140808" y="2016260"/>
              <a:ext cx="1417036" cy="497589"/>
              <a:chOff x="6140808" y="1936610"/>
              <a:chExt cx="1417036" cy="497589"/>
            </a:xfrm>
          </p:grpSpPr>
          <p:sp>
            <p:nvSpPr>
              <p:cNvPr id="461" name="Google Shape;461;p35"/>
              <p:cNvSpPr/>
              <p:nvPr/>
            </p:nvSpPr>
            <p:spPr>
              <a:xfrm>
                <a:off x="6140808" y="2131112"/>
                <a:ext cx="1417036" cy="303087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 extrusionOk="0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5"/>
              <p:cNvSpPr/>
              <p:nvPr/>
            </p:nvSpPr>
            <p:spPr>
              <a:xfrm>
                <a:off x="6170378" y="1936610"/>
                <a:ext cx="1306972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 extrusionOk="0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3" name="Google Shape;463;p35"/>
          <p:cNvSpPr/>
          <p:nvPr/>
        </p:nvSpPr>
        <p:spPr>
          <a:xfrm rot="10800000">
            <a:off x="7564852" y="3922479"/>
            <a:ext cx="1579980" cy="1217639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7"/>
          <p:cNvSpPr txBox="1">
            <a:spLocks noGrp="1"/>
          </p:cNvSpPr>
          <p:nvPr>
            <p:ph type="title"/>
          </p:nvPr>
        </p:nvSpPr>
        <p:spPr>
          <a:xfrm>
            <a:off x="408940" y="426720"/>
            <a:ext cx="8735060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SILVER LININGS</a:t>
            </a:r>
            <a:r>
              <a:rPr lang="en-US" alt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08940" y="792480"/>
          <a:ext cx="8843010" cy="388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7"/>
          <p:cNvSpPr txBox="1">
            <a:spLocks noGrp="1"/>
          </p:cNvSpPr>
          <p:nvPr>
            <p:ph type="title"/>
          </p:nvPr>
        </p:nvSpPr>
        <p:spPr>
          <a:xfrm>
            <a:off x="658432" y="268264"/>
            <a:ext cx="77161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SILVER LINING</a:t>
            </a:r>
            <a:r>
              <a:rPr lang="en-US" altLang="en-GB" dirty="0" smtClean="0"/>
              <a:t>S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912360" y="3395345"/>
          <a:ext cx="4917440" cy="162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Google Shape;540;p37"/>
          <p:cNvSpPr txBox="1">
            <a:spLocks noGrp="1"/>
          </p:cNvSpPr>
          <p:nvPr/>
        </p:nvSpPr>
        <p:spPr>
          <a:xfrm>
            <a:off x="120015" y="964565"/>
            <a:ext cx="8634095" cy="33254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 charset="-127"/>
              <a:buNone/>
              <a:defRPr sz="2800" b="0" i="0" u="none" strike="noStrike" cap="none">
                <a:solidFill>
                  <a:schemeClr val="accent4"/>
                </a:solidFill>
                <a:latin typeface="Black Han Sans" charset="-127"/>
                <a:ea typeface="Black Han Sans" charset="-127"/>
                <a:cs typeface="Black Han Sans" charset="-127"/>
                <a:sym typeface="Black Han Sans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en-US" altLang="en-GB" dirty="0" smtClean="0">
                <a:latin typeface="Franklin Gothic Medium" panose="020B0603020102020204" charset="0"/>
                <a:cs typeface="Franklin Gothic Medium" panose="020B0603020102020204" charset="0"/>
              </a:rPr>
              <a:t>Realization of the Public that -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GB" dirty="0" smtClean="0">
                <a:latin typeface="Franklin Gothic Medium" panose="020B0603020102020204" charset="0"/>
                <a:cs typeface="Franklin Gothic Medium" panose="020B0603020102020204" charset="0"/>
              </a:rPr>
              <a:t>Substance Use is a Mental Health Issue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GB" dirty="0" smtClean="0">
                <a:latin typeface="Franklin Gothic Medium" panose="020B0603020102020204" charset="0"/>
                <a:cs typeface="Franklin Gothic Medium" panose="020B0603020102020204" charset="0"/>
              </a:rPr>
              <a:t>We all need to take care of ourselves and our own mental health, especially in these trying times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GB" dirty="0" smtClean="0">
                <a:latin typeface="Franklin Gothic Medium" panose="020B0603020102020204" charset="0"/>
                <a:cs typeface="Franklin Gothic Medium" panose="020B0603020102020204" charset="0"/>
              </a:rPr>
              <a:t>There is a need to arrive at a more effective approach to Prevention, </a:t>
            </a:r>
          </a:p>
          <a:p>
            <a:pPr marL="466090" lvl="0" indent="-35560">
              <a:buFont typeface="Arial" panose="020B0604020202020204" pitchFamily="34" charset="0"/>
            </a:pPr>
            <a:r>
              <a:rPr lang="en-US" altLang="en-GB" dirty="0" smtClean="0">
                <a:latin typeface="Franklin Gothic Medium" panose="020B0603020102020204" charset="0"/>
                <a:cs typeface="Franklin Gothic Medium" panose="020B0603020102020204" charset="0"/>
              </a:rPr>
              <a:t>Treatment and Recovery</a:t>
            </a:r>
            <a:r>
              <a:rPr lang="en-GB" dirty="0" smtClean="0">
                <a:latin typeface="Franklin Gothic Medium" panose="020B0603020102020204" charset="0"/>
                <a:cs typeface="Franklin Gothic Medium" panose="020B0603020102020204" charset="0"/>
              </a:rPr>
              <a:t> </a:t>
            </a:r>
          </a:p>
          <a:p>
            <a:pPr marL="466090" lvl="0" indent="-35560">
              <a:buFont typeface="Arial" panose="020B0604020202020204" pitchFamily="34" charset="0"/>
            </a:pPr>
            <a:r>
              <a:rPr lang="en-US" altLang="en-GB" dirty="0" smtClean="0">
                <a:latin typeface="Franklin Gothic Medium" panose="020B0603020102020204" charset="0"/>
                <a:cs typeface="Franklin Gothic Medium" panose="020B0603020102020204" charset="0"/>
              </a:rPr>
              <a:t>sensitive to culture, beliefs </a:t>
            </a:r>
          </a:p>
          <a:p>
            <a:pPr marL="466090" lvl="0" indent="-35560">
              <a:buFont typeface="Arial" panose="020B0604020202020204" pitchFamily="34" charset="0"/>
            </a:pPr>
            <a:r>
              <a:rPr lang="en-US" altLang="en-GB" dirty="0" smtClean="0">
                <a:latin typeface="Franklin Gothic Medium" panose="020B0603020102020204" charset="0"/>
                <a:cs typeface="Franklin Gothic Medium" panose="020B0603020102020204" charset="0"/>
              </a:rPr>
              <a:t>and traditions...</a:t>
            </a:r>
            <a:endParaRPr dirty="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165;p57"/>
          <p:cNvSpPr txBox="1"/>
          <p:nvPr/>
        </p:nvSpPr>
        <p:spPr>
          <a:xfrm>
            <a:off x="2166132" y="2193143"/>
            <a:ext cx="678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 charset="-127"/>
              <a:buNone/>
              <a:defRPr sz="2800" b="0" i="0" u="none" strike="noStrike" cap="none">
                <a:solidFill>
                  <a:schemeClr val="accent4"/>
                </a:solidFill>
                <a:latin typeface="Black Han Sans" charset="-127"/>
                <a:ea typeface="Black Han Sans" charset="-127"/>
                <a:cs typeface="Black Han Sans" charset="-127"/>
                <a:sym typeface="Black Han Sans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mtClean="0"/>
              <a:t>Alternative Resources</a:t>
            </a:r>
            <a:endParaRPr lang="en-US" dirty="0"/>
          </a:p>
        </p:txBody>
      </p:sp>
      <p:pic>
        <p:nvPicPr>
          <p:cNvPr id="1028" name="Picture 4" descr="Spurgeon Quotes - Charles H. Spurg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754" y="125506"/>
            <a:ext cx="5843057" cy="48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HE WORDS &quot;THANK YOU&quot; HELP BUILD A POSITIVE WORK CULTURE - Harris  Whitesell Consulting, L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836" y="-68675"/>
            <a:ext cx="9254835" cy="52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-1145540"/>
            <a:ext cx="11028045" cy="628904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23590" y="1021080"/>
            <a:ext cx="5506085" cy="3423285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80975" indent="-40640" algn="l"/>
            <a:r>
              <a:rPr lang="en-US" sz="3200" b="1" dirty="0">
                <a:latin typeface="+mj-lt"/>
                <a:ea typeface="Black Han Sans" charset="-127"/>
              </a:rPr>
              <a:t>We are facing</a:t>
            </a:r>
            <a:r>
              <a:rPr lang="en-US" sz="5400" b="1" dirty="0">
                <a:latin typeface="+mj-lt"/>
                <a:ea typeface="Black Han Sans" charset="-127"/>
              </a:rPr>
              <a:t> </a:t>
            </a:r>
            <a:r>
              <a:rPr lang="en-US" sz="3200" b="1" dirty="0">
                <a:latin typeface="+mj-lt"/>
                <a:ea typeface="Black Han Sans" charset="-127"/>
              </a:rPr>
              <a:t>a Global Mental Health Crisis..</a:t>
            </a:r>
          </a:p>
          <a:p>
            <a:pPr algn="l"/>
            <a:endParaRPr lang="en-US" sz="3200" b="1" dirty="0">
              <a:latin typeface="+mj-lt"/>
              <a:ea typeface="Black Han Sans" charset="-127"/>
            </a:endParaRPr>
          </a:p>
          <a:p>
            <a:pPr marL="191770" indent="-51435" algn="l"/>
            <a:r>
              <a:rPr lang="en-US" sz="3200" b="1" dirty="0" smtClean="0">
                <a:latin typeface="+mj-lt"/>
                <a:ea typeface="Black Han Sans" charset="-127"/>
              </a:rPr>
              <a:t>How are the PWUDs in the Philippines fairing during this pandemic?</a:t>
            </a:r>
            <a:endParaRPr lang="en-US" sz="5400" b="1" dirty="0">
              <a:latin typeface="+mj-lt"/>
              <a:ea typeface="Black Han Sans" charset="-127"/>
            </a:endParaRPr>
          </a:p>
        </p:txBody>
      </p:sp>
      <p:pic>
        <p:nvPicPr>
          <p:cNvPr id="6" name="Picture 2" descr="What is a good question? | Dragonfly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7395"/>
            <a:ext cx="3931285" cy="43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s 2"/>
          <p:cNvSpPr/>
          <p:nvPr/>
        </p:nvSpPr>
        <p:spPr>
          <a:xfrm>
            <a:off x="0" y="-1772920"/>
            <a:ext cx="10894695" cy="201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9385" y="406400"/>
          <a:ext cx="8749030" cy="425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460375" y="-38735"/>
            <a:ext cx="8515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5"/>
          <p:cNvSpPr/>
          <p:nvPr/>
        </p:nvSpPr>
        <p:spPr>
          <a:xfrm>
            <a:off x="-509775" y="1203475"/>
            <a:ext cx="7973125" cy="1577100"/>
          </a:xfrm>
          <a:custGeom>
            <a:avLst/>
            <a:gdLst/>
            <a:ahLst/>
            <a:cxnLst/>
            <a:rect l="l" t="t" r="r" b="b"/>
            <a:pathLst>
              <a:path w="318925" h="63084" extrusionOk="0">
                <a:moveTo>
                  <a:pt x="318925" y="63084"/>
                </a:moveTo>
                <a:cubicBezTo>
                  <a:pt x="310560" y="58895"/>
                  <a:pt x="300243" y="61809"/>
                  <a:pt x="290888" y="61809"/>
                </a:cubicBezTo>
                <a:cubicBezTo>
                  <a:pt x="269350" y="61809"/>
                  <a:pt x="246527" y="64073"/>
                  <a:pt x="226529" y="56074"/>
                </a:cubicBezTo>
                <a:cubicBezTo>
                  <a:pt x="196561" y="44087"/>
                  <a:pt x="172265" y="19843"/>
                  <a:pt x="141780" y="9239"/>
                </a:cubicBezTo>
                <a:cubicBezTo>
                  <a:pt x="118228" y="1047"/>
                  <a:pt x="92481" y="0"/>
                  <a:pt x="67545" y="0"/>
                </a:cubicBezTo>
                <a:cubicBezTo>
                  <a:pt x="49876" y="0"/>
                  <a:pt x="31982" y="3116"/>
                  <a:pt x="15293" y="8921"/>
                </a:cubicBezTo>
                <a:cubicBezTo>
                  <a:pt x="10278" y="10666"/>
                  <a:pt x="4419" y="10437"/>
                  <a:pt x="0" y="1338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411" name="Google Shape;411;p35"/>
          <p:cNvSpPr txBox="1">
            <a:spLocks noGrp="1"/>
          </p:cNvSpPr>
          <p:nvPr>
            <p:ph type="title" idx="2"/>
          </p:nvPr>
        </p:nvSpPr>
        <p:spPr>
          <a:xfrm>
            <a:off x="1441219" y="265203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smtClean="0">
                <a:latin typeface="Franklin Gothic Medium" panose="020B0603020102020204" charset="0"/>
                <a:cs typeface="Franklin Gothic Medium" panose="020B0603020102020204" charset="0"/>
              </a:rPr>
              <a:t>ISSUES &amp; </a:t>
            </a:r>
            <a:br>
              <a:rPr lang="en-GB" sz="4400" b="1" dirty="0" smtClean="0">
                <a:latin typeface="Franklin Gothic Medium" panose="020B0603020102020204" charset="0"/>
                <a:cs typeface="Franklin Gothic Medium" panose="020B0603020102020204" charset="0"/>
              </a:rPr>
            </a:br>
            <a:r>
              <a:rPr lang="en-GB" sz="4400" b="1" dirty="0" smtClean="0">
                <a:latin typeface="Franklin Gothic Medium" panose="020B0603020102020204" charset="0"/>
                <a:cs typeface="Franklin Gothic Medium" panose="020B0603020102020204" charset="0"/>
              </a:rPr>
              <a:t>CHALLENGES</a:t>
            </a:r>
            <a:br>
              <a:rPr lang="en-GB" sz="4400" b="1" dirty="0" smtClean="0">
                <a:latin typeface="Franklin Gothic Medium" panose="020B0603020102020204" charset="0"/>
                <a:cs typeface="Franklin Gothic Medium" panose="020B0603020102020204" charset="0"/>
              </a:rPr>
            </a:br>
            <a:endParaRPr lang="en-GB" sz="4400" b="1" dirty="0" smtClean="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412" name="Google Shape;412;p35"/>
          <p:cNvSpPr txBox="1">
            <a:spLocks noGrp="1"/>
          </p:cNvSpPr>
          <p:nvPr>
            <p:ph type="title"/>
          </p:nvPr>
        </p:nvSpPr>
        <p:spPr>
          <a:xfrm>
            <a:off x="3618119" y="1036216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latin typeface="Franklin Gothic Medium" panose="020B0603020102020204" charset="0"/>
                <a:cs typeface="Franklin Gothic Medium" panose="020B0603020102020204" charset="0"/>
              </a:rPr>
              <a:t>01</a:t>
            </a:r>
          </a:p>
        </p:txBody>
      </p:sp>
      <p:grpSp>
        <p:nvGrpSpPr>
          <p:cNvPr id="414" name="Google Shape;414;p35"/>
          <p:cNvGrpSpPr/>
          <p:nvPr/>
        </p:nvGrpSpPr>
        <p:grpSpPr>
          <a:xfrm>
            <a:off x="350475" y="2036225"/>
            <a:ext cx="2007300" cy="2795175"/>
            <a:chOff x="350475" y="2036225"/>
            <a:chExt cx="2007300" cy="2795175"/>
          </a:xfrm>
        </p:grpSpPr>
        <p:sp>
          <p:nvSpPr>
            <p:cNvPr id="415" name="Google Shape;415;p35"/>
            <p:cNvSpPr/>
            <p:nvPr/>
          </p:nvSpPr>
          <p:spPr>
            <a:xfrm>
              <a:off x="350475" y="4697600"/>
              <a:ext cx="2007300" cy="133800"/>
            </a:xfrm>
            <a:prstGeom prst="ellipse">
              <a:avLst/>
            </a:prstGeom>
            <a:solidFill>
              <a:schemeClr val="accent4">
                <a:alpha val="227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1364690" y="3474904"/>
              <a:ext cx="113085" cy="1167922"/>
            </a:xfrm>
            <a:custGeom>
              <a:avLst/>
              <a:gdLst/>
              <a:ahLst/>
              <a:cxnLst/>
              <a:rect l="l" t="t" r="r" b="b"/>
              <a:pathLst>
                <a:path w="1757" h="18146" extrusionOk="0">
                  <a:moveTo>
                    <a:pt x="878" y="1"/>
                  </a:moveTo>
                  <a:cubicBezTo>
                    <a:pt x="392" y="1"/>
                    <a:pt x="0" y="395"/>
                    <a:pt x="0" y="879"/>
                  </a:cubicBezTo>
                  <a:lnTo>
                    <a:pt x="0" y="17268"/>
                  </a:lnTo>
                  <a:cubicBezTo>
                    <a:pt x="0" y="17750"/>
                    <a:pt x="392" y="18146"/>
                    <a:pt x="878" y="18146"/>
                  </a:cubicBezTo>
                  <a:cubicBezTo>
                    <a:pt x="1362" y="18146"/>
                    <a:pt x="1756" y="17750"/>
                    <a:pt x="1756" y="17268"/>
                  </a:cubicBezTo>
                  <a:lnTo>
                    <a:pt x="1756" y="879"/>
                  </a:lnTo>
                  <a:cubicBezTo>
                    <a:pt x="1756" y="395"/>
                    <a:pt x="1362" y="1"/>
                    <a:pt x="878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1317835" y="4561267"/>
              <a:ext cx="394671" cy="174615"/>
            </a:xfrm>
            <a:custGeom>
              <a:avLst/>
              <a:gdLst/>
              <a:ahLst/>
              <a:cxnLst/>
              <a:rect l="l" t="t" r="r" b="b"/>
              <a:pathLst>
                <a:path w="6132" h="2713" extrusionOk="0">
                  <a:moveTo>
                    <a:pt x="599" y="1"/>
                  </a:moveTo>
                  <a:cubicBezTo>
                    <a:pt x="1" y="1396"/>
                    <a:pt x="599" y="2713"/>
                    <a:pt x="599" y="2713"/>
                  </a:cubicBezTo>
                  <a:lnTo>
                    <a:pt x="4917" y="2713"/>
                  </a:lnTo>
                  <a:cubicBezTo>
                    <a:pt x="4917" y="2713"/>
                    <a:pt x="6132" y="2376"/>
                    <a:pt x="2607" y="31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1341520" y="4707111"/>
              <a:ext cx="315376" cy="30315"/>
            </a:xfrm>
            <a:custGeom>
              <a:avLst/>
              <a:gdLst/>
              <a:ahLst/>
              <a:cxnLst/>
              <a:rect l="l" t="t" r="r" b="b"/>
              <a:pathLst>
                <a:path w="4900" h="471" extrusionOk="0">
                  <a:moveTo>
                    <a:pt x="0" y="1"/>
                  </a:moveTo>
                  <a:lnTo>
                    <a:pt x="126" y="470"/>
                  </a:lnTo>
                  <a:lnTo>
                    <a:pt x="4576" y="470"/>
                  </a:lnTo>
                  <a:cubicBezTo>
                    <a:pt x="4900" y="361"/>
                    <a:pt x="4757" y="1"/>
                    <a:pt x="4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1513623" y="4630971"/>
              <a:ext cx="134067" cy="76205"/>
            </a:xfrm>
            <a:custGeom>
              <a:avLst/>
              <a:gdLst/>
              <a:ahLst/>
              <a:cxnLst/>
              <a:rect l="l" t="t" r="r" b="b"/>
              <a:pathLst>
                <a:path w="2083" h="1184" extrusionOk="0">
                  <a:moveTo>
                    <a:pt x="899" y="0"/>
                  </a:moveTo>
                  <a:cubicBezTo>
                    <a:pt x="656" y="0"/>
                    <a:pt x="25" y="105"/>
                    <a:pt x="1" y="1184"/>
                  </a:cubicBezTo>
                  <a:lnTo>
                    <a:pt x="2083" y="1184"/>
                  </a:lnTo>
                  <a:cubicBezTo>
                    <a:pt x="2083" y="1184"/>
                    <a:pt x="2045" y="789"/>
                    <a:pt x="993" y="6"/>
                  </a:cubicBezTo>
                  <a:cubicBezTo>
                    <a:pt x="993" y="6"/>
                    <a:pt x="958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1376275" y="4623891"/>
              <a:ext cx="55287" cy="48465"/>
            </a:xfrm>
            <a:custGeom>
              <a:avLst/>
              <a:gdLst/>
              <a:ahLst/>
              <a:cxnLst/>
              <a:rect l="l" t="t" r="r" b="b"/>
              <a:pathLst>
                <a:path w="859" h="753" extrusionOk="0">
                  <a:moveTo>
                    <a:pt x="430" y="0"/>
                  </a:moveTo>
                  <a:cubicBezTo>
                    <a:pt x="192" y="0"/>
                    <a:pt x="1" y="168"/>
                    <a:pt x="1" y="375"/>
                  </a:cubicBezTo>
                  <a:cubicBezTo>
                    <a:pt x="1" y="583"/>
                    <a:pt x="192" y="753"/>
                    <a:pt x="430" y="753"/>
                  </a:cubicBezTo>
                  <a:cubicBezTo>
                    <a:pt x="665" y="753"/>
                    <a:pt x="858" y="583"/>
                    <a:pt x="858" y="375"/>
                  </a:cubicBezTo>
                  <a:cubicBezTo>
                    <a:pt x="858" y="168"/>
                    <a:pt x="665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1130156" y="3474904"/>
              <a:ext cx="121388" cy="1133295"/>
            </a:xfrm>
            <a:custGeom>
              <a:avLst/>
              <a:gdLst/>
              <a:ahLst/>
              <a:cxnLst/>
              <a:rect l="l" t="t" r="r" b="b"/>
              <a:pathLst>
                <a:path w="1886" h="17608" extrusionOk="0">
                  <a:moveTo>
                    <a:pt x="876" y="1"/>
                  </a:moveTo>
                  <a:cubicBezTo>
                    <a:pt x="392" y="4"/>
                    <a:pt x="1" y="403"/>
                    <a:pt x="4" y="885"/>
                  </a:cubicBezTo>
                  <a:lnTo>
                    <a:pt x="127" y="16737"/>
                  </a:lnTo>
                  <a:cubicBezTo>
                    <a:pt x="130" y="17220"/>
                    <a:pt x="521" y="17608"/>
                    <a:pt x="1005" y="17608"/>
                  </a:cubicBezTo>
                  <a:lnTo>
                    <a:pt x="1011" y="17608"/>
                  </a:lnTo>
                  <a:cubicBezTo>
                    <a:pt x="1494" y="17604"/>
                    <a:pt x="1886" y="17207"/>
                    <a:pt x="1882" y="16723"/>
                  </a:cubicBezTo>
                  <a:lnTo>
                    <a:pt x="1760" y="872"/>
                  </a:lnTo>
                  <a:cubicBezTo>
                    <a:pt x="1757" y="392"/>
                    <a:pt x="1365" y="1"/>
                    <a:pt x="882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1097139" y="4561074"/>
              <a:ext cx="391131" cy="174809"/>
            </a:xfrm>
            <a:custGeom>
              <a:avLst/>
              <a:gdLst/>
              <a:ahLst/>
              <a:cxnLst/>
              <a:rect l="l" t="t" r="r" b="b"/>
              <a:pathLst>
                <a:path w="6077" h="2716" extrusionOk="0">
                  <a:moveTo>
                    <a:pt x="2552" y="1"/>
                  </a:moveTo>
                  <a:lnTo>
                    <a:pt x="596" y="4"/>
                  </a:lnTo>
                  <a:cubicBezTo>
                    <a:pt x="0" y="1399"/>
                    <a:pt x="602" y="2716"/>
                    <a:pt x="602" y="2716"/>
                  </a:cubicBezTo>
                  <a:lnTo>
                    <a:pt x="4954" y="2705"/>
                  </a:lnTo>
                  <a:cubicBezTo>
                    <a:pt x="4954" y="2705"/>
                    <a:pt x="6076" y="2334"/>
                    <a:pt x="2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1121853" y="4706467"/>
              <a:ext cx="314733" cy="30958"/>
            </a:xfrm>
            <a:custGeom>
              <a:avLst/>
              <a:gdLst/>
              <a:ahLst/>
              <a:cxnLst/>
              <a:rect l="l" t="t" r="r" b="b"/>
              <a:pathLst>
                <a:path w="4890" h="481" extrusionOk="0">
                  <a:moveTo>
                    <a:pt x="4676" y="0"/>
                  </a:moveTo>
                  <a:lnTo>
                    <a:pt x="1" y="11"/>
                  </a:lnTo>
                  <a:lnTo>
                    <a:pt x="127" y="480"/>
                  </a:lnTo>
                  <a:lnTo>
                    <a:pt x="4577" y="470"/>
                  </a:lnTo>
                  <a:cubicBezTo>
                    <a:pt x="4890" y="283"/>
                    <a:pt x="4676" y="0"/>
                    <a:pt x="4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287198" y="4633609"/>
              <a:ext cx="140182" cy="73373"/>
            </a:xfrm>
            <a:custGeom>
              <a:avLst/>
              <a:gdLst/>
              <a:ahLst/>
              <a:cxnLst/>
              <a:rect l="l" t="t" r="r" b="b"/>
              <a:pathLst>
                <a:path w="2178" h="1140" extrusionOk="0">
                  <a:moveTo>
                    <a:pt x="965" y="0"/>
                  </a:moveTo>
                  <a:cubicBezTo>
                    <a:pt x="659" y="0"/>
                    <a:pt x="24" y="123"/>
                    <a:pt x="0" y="1140"/>
                  </a:cubicBezTo>
                  <a:lnTo>
                    <a:pt x="2164" y="1132"/>
                  </a:lnTo>
                  <a:cubicBezTo>
                    <a:pt x="2164" y="1132"/>
                    <a:pt x="2178" y="793"/>
                    <a:pt x="1127" y="13"/>
                  </a:cubicBezTo>
                  <a:cubicBezTo>
                    <a:pt x="1127" y="13"/>
                    <a:pt x="106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56480" y="4623698"/>
              <a:ext cx="55223" cy="48465"/>
            </a:xfrm>
            <a:custGeom>
              <a:avLst/>
              <a:gdLst/>
              <a:ahLst/>
              <a:cxnLst/>
              <a:rect l="l" t="t" r="r" b="b"/>
              <a:pathLst>
                <a:path w="858" h="753" extrusionOk="0">
                  <a:moveTo>
                    <a:pt x="429" y="0"/>
                  </a:moveTo>
                  <a:cubicBezTo>
                    <a:pt x="191" y="0"/>
                    <a:pt x="0" y="171"/>
                    <a:pt x="0" y="378"/>
                  </a:cubicBezTo>
                  <a:cubicBezTo>
                    <a:pt x="0" y="586"/>
                    <a:pt x="194" y="752"/>
                    <a:pt x="429" y="752"/>
                  </a:cubicBezTo>
                  <a:cubicBezTo>
                    <a:pt x="667" y="752"/>
                    <a:pt x="858" y="582"/>
                    <a:pt x="858" y="375"/>
                  </a:cubicBezTo>
                  <a:cubicBezTo>
                    <a:pt x="858" y="167"/>
                    <a:pt x="663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 flipH="1">
              <a:off x="1249550" y="2647855"/>
              <a:ext cx="119843" cy="249019"/>
            </a:xfrm>
            <a:custGeom>
              <a:avLst/>
              <a:gdLst/>
              <a:ahLst/>
              <a:cxnLst/>
              <a:rect l="l" t="t" r="r" b="b"/>
              <a:pathLst>
                <a:path w="1862" h="3869" extrusionOk="0">
                  <a:moveTo>
                    <a:pt x="929" y="0"/>
                  </a:moveTo>
                  <a:cubicBezTo>
                    <a:pt x="419" y="0"/>
                    <a:pt x="1" y="419"/>
                    <a:pt x="1" y="929"/>
                  </a:cubicBezTo>
                  <a:lnTo>
                    <a:pt x="1" y="2940"/>
                  </a:lnTo>
                  <a:cubicBezTo>
                    <a:pt x="1" y="3450"/>
                    <a:pt x="419" y="3869"/>
                    <a:pt x="929" y="3869"/>
                  </a:cubicBezTo>
                  <a:cubicBezTo>
                    <a:pt x="1443" y="3869"/>
                    <a:pt x="1862" y="3450"/>
                    <a:pt x="1862" y="2940"/>
                  </a:cubicBezTo>
                  <a:lnTo>
                    <a:pt x="1862" y="929"/>
                  </a:lnTo>
                  <a:cubicBezTo>
                    <a:pt x="1862" y="419"/>
                    <a:pt x="1443" y="0"/>
                    <a:pt x="929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1250834" y="2670832"/>
              <a:ext cx="119843" cy="112377"/>
            </a:xfrm>
            <a:custGeom>
              <a:avLst/>
              <a:gdLst/>
              <a:ahLst/>
              <a:cxnLst/>
              <a:rect l="l" t="t" r="r" b="b"/>
              <a:pathLst>
                <a:path w="1862" h="1746" extrusionOk="0">
                  <a:moveTo>
                    <a:pt x="1" y="1"/>
                  </a:moveTo>
                  <a:lnTo>
                    <a:pt x="1" y="1552"/>
                  </a:lnTo>
                  <a:cubicBezTo>
                    <a:pt x="1" y="1552"/>
                    <a:pt x="462" y="1746"/>
                    <a:pt x="1013" y="1746"/>
                  </a:cubicBezTo>
                  <a:cubicBezTo>
                    <a:pt x="1289" y="1746"/>
                    <a:pt x="1587" y="1697"/>
                    <a:pt x="1862" y="1552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1019583" y="2830450"/>
              <a:ext cx="581065" cy="824741"/>
            </a:xfrm>
            <a:custGeom>
              <a:avLst/>
              <a:gdLst/>
              <a:ahLst/>
              <a:cxnLst/>
              <a:rect l="l" t="t" r="r" b="b"/>
              <a:pathLst>
                <a:path w="9028" h="12814" extrusionOk="0">
                  <a:moveTo>
                    <a:pt x="4318" y="1"/>
                  </a:moveTo>
                  <a:cubicBezTo>
                    <a:pt x="1906" y="1"/>
                    <a:pt x="1" y="1491"/>
                    <a:pt x="157" y="3512"/>
                  </a:cubicBezTo>
                  <a:cubicBezTo>
                    <a:pt x="252" y="4716"/>
                    <a:pt x="1423" y="7037"/>
                    <a:pt x="1447" y="7721"/>
                  </a:cubicBezTo>
                  <a:cubicBezTo>
                    <a:pt x="1484" y="8783"/>
                    <a:pt x="1321" y="9636"/>
                    <a:pt x="1290" y="10388"/>
                  </a:cubicBezTo>
                  <a:cubicBezTo>
                    <a:pt x="1243" y="11534"/>
                    <a:pt x="1906" y="12814"/>
                    <a:pt x="4318" y="12814"/>
                  </a:cubicBezTo>
                  <a:lnTo>
                    <a:pt x="4706" y="12814"/>
                  </a:lnTo>
                  <a:cubicBezTo>
                    <a:pt x="7122" y="12814"/>
                    <a:pt x="7782" y="11534"/>
                    <a:pt x="7735" y="10388"/>
                  </a:cubicBezTo>
                  <a:cubicBezTo>
                    <a:pt x="7703" y="9636"/>
                    <a:pt x="7608" y="9037"/>
                    <a:pt x="7608" y="7721"/>
                  </a:cubicBezTo>
                  <a:cubicBezTo>
                    <a:pt x="7608" y="6571"/>
                    <a:pt x="8772" y="4716"/>
                    <a:pt x="8867" y="3512"/>
                  </a:cubicBezTo>
                  <a:cubicBezTo>
                    <a:pt x="9027" y="1491"/>
                    <a:pt x="7122" y="1"/>
                    <a:pt x="4706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1095143" y="3552203"/>
              <a:ext cx="414366" cy="484263"/>
            </a:xfrm>
            <a:custGeom>
              <a:avLst/>
              <a:gdLst/>
              <a:ahLst/>
              <a:cxnLst/>
              <a:rect l="l" t="t" r="r" b="b"/>
              <a:pathLst>
                <a:path w="6438" h="7524" extrusionOk="0">
                  <a:moveTo>
                    <a:pt x="6124" y="7384"/>
                  </a:moveTo>
                  <a:lnTo>
                    <a:pt x="6124" y="7384"/>
                  </a:lnTo>
                  <a:cubicBezTo>
                    <a:pt x="6123" y="7393"/>
                    <a:pt x="6122" y="7402"/>
                    <a:pt x="6121" y="7411"/>
                  </a:cubicBezTo>
                  <a:lnTo>
                    <a:pt x="6138" y="7384"/>
                  </a:lnTo>
                  <a:cubicBezTo>
                    <a:pt x="6134" y="7384"/>
                    <a:pt x="6129" y="7384"/>
                    <a:pt x="6124" y="7384"/>
                  </a:cubicBezTo>
                  <a:close/>
                  <a:moveTo>
                    <a:pt x="5768" y="0"/>
                  </a:moveTo>
                  <a:cubicBezTo>
                    <a:pt x="5220" y="0"/>
                    <a:pt x="4669" y="118"/>
                    <a:pt x="4121" y="191"/>
                  </a:cubicBezTo>
                  <a:cubicBezTo>
                    <a:pt x="3702" y="248"/>
                    <a:pt x="3280" y="276"/>
                    <a:pt x="2858" y="276"/>
                  </a:cubicBezTo>
                  <a:cubicBezTo>
                    <a:pt x="2465" y="276"/>
                    <a:pt x="2072" y="251"/>
                    <a:pt x="1682" y="202"/>
                  </a:cubicBezTo>
                  <a:cubicBezTo>
                    <a:pt x="1329" y="159"/>
                    <a:pt x="976" y="96"/>
                    <a:pt x="623" y="96"/>
                  </a:cubicBezTo>
                  <a:cubicBezTo>
                    <a:pt x="557" y="96"/>
                    <a:pt x="492" y="98"/>
                    <a:pt x="426" y="103"/>
                  </a:cubicBezTo>
                  <a:lnTo>
                    <a:pt x="382" y="86"/>
                  </a:lnTo>
                  <a:cubicBezTo>
                    <a:pt x="75" y="2553"/>
                    <a:pt x="0" y="5047"/>
                    <a:pt x="157" y="7523"/>
                  </a:cubicBezTo>
                  <a:lnTo>
                    <a:pt x="225" y="7449"/>
                  </a:lnTo>
                  <a:cubicBezTo>
                    <a:pt x="1011" y="7435"/>
                    <a:pt x="1800" y="7424"/>
                    <a:pt x="2590" y="7411"/>
                  </a:cubicBezTo>
                  <a:cubicBezTo>
                    <a:pt x="2668" y="7411"/>
                    <a:pt x="2746" y="7411"/>
                    <a:pt x="2825" y="7408"/>
                  </a:cubicBezTo>
                  <a:lnTo>
                    <a:pt x="2845" y="7347"/>
                  </a:lnTo>
                  <a:cubicBezTo>
                    <a:pt x="2746" y="5485"/>
                    <a:pt x="2709" y="3618"/>
                    <a:pt x="2729" y="1753"/>
                  </a:cubicBezTo>
                  <a:cubicBezTo>
                    <a:pt x="2729" y="1682"/>
                    <a:pt x="2736" y="1603"/>
                    <a:pt x="2784" y="1556"/>
                  </a:cubicBezTo>
                  <a:cubicBezTo>
                    <a:pt x="2825" y="1515"/>
                    <a:pt x="2889" y="1504"/>
                    <a:pt x="2943" y="1501"/>
                  </a:cubicBezTo>
                  <a:cubicBezTo>
                    <a:pt x="2995" y="1497"/>
                    <a:pt x="3047" y="1495"/>
                    <a:pt x="3099" y="1495"/>
                  </a:cubicBezTo>
                  <a:cubicBezTo>
                    <a:pt x="3384" y="1495"/>
                    <a:pt x="3667" y="1557"/>
                    <a:pt x="3923" y="1678"/>
                  </a:cubicBezTo>
                  <a:lnTo>
                    <a:pt x="3992" y="1780"/>
                  </a:lnTo>
                  <a:cubicBezTo>
                    <a:pt x="3971" y="2233"/>
                    <a:pt x="3951" y="2685"/>
                    <a:pt x="3927" y="3138"/>
                  </a:cubicBezTo>
                  <a:cubicBezTo>
                    <a:pt x="3859" y="4553"/>
                    <a:pt x="3791" y="5969"/>
                    <a:pt x="3907" y="7377"/>
                  </a:cubicBezTo>
                  <a:cubicBezTo>
                    <a:pt x="4643" y="7380"/>
                    <a:pt x="5383" y="7380"/>
                    <a:pt x="6124" y="7384"/>
                  </a:cubicBezTo>
                  <a:lnTo>
                    <a:pt x="6124" y="7384"/>
                  </a:lnTo>
                  <a:cubicBezTo>
                    <a:pt x="6387" y="4946"/>
                    <a:pt x="6437" y="2486"/>
                    <a:pt x="6275" y="39"/>
                  </a:cubicBezTo>
                  <a:cubicBezTo>
                    <a:pt x="6106" y="11"/>
                    <a:pt x="5937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1089673" y="4002671"/>
              <a:ext cx="199331" cy="56317"/>
            </a:xfrm>
            <a:custGeom>
              <a:avLst/>
              <a:gdLst/>
              <a:ahLst/>
              <a:cxnLst/>
              <a:rect l="l" t="t" r="r" b="b"/>
              <a:pathLst>
                <a:path w="3097" h="875" extrusionOk="0">
                  <a:moveTo>
                    <a:pt x="27" y="1"/>
                  </a:moveTo>
                  <a:cubicBezTo>
                    <a:pt x="11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1" y="875"/>
                    <a:pt x="27" y="875"/>
                  </a:cubicBezTo>
                  <a:lnTo>
                    <a:pt x="3069" y="875"/>
                  </a:lnTo>
                  <a:cubicBezTo>
                    <a:pt x="3086" y="875"/>
                    <a:pt x="3097" y="861"/>
                    <a:pt x="3097" y="848"/>
                  </a:cubicBezTo>
                  <a:lnTo>
                    <a:pt x="3097" y="28"/>
                  </a:lnTo>
                  <a:cubicBezTo>
                    <a:pt x="3097" y="14"/>
                    <a:pt x="3086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1321825" y="4002671"/>
              <a:ext cx="195147" cy="56317"/>
            </a:xfrm>
            <a:custGeom>
              <a:avLst/>
              <a:gdLst/>
              <a:ahLst/>
              <a:cxnLst/>
              <a:rect l="l" t="t" r="r" b="b"/>
              <a:pathLst>
                <a:path w="3032" h="875" extrusionOk="0">
                  <a:moveTo>
                    <a:pt x="27" y="1"/>
                  </a:moveTo>
                  <a:cubicBezTo>
                    <a:pt x="10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0" y="875"/>
                    <a:pt x="27" y="875"/>
                  </a:cubicBezTo>
                  <a:lnTo>
                    <a:pt x="3004" y="875"/>
                  </a:lnTo>
                  <a:cubicBezTo>
                    <a:pt x="3018" y="875"/>
                    <a:pt x="3031" y="861"/>
                    <a:pt x="3031" y="848"/>
                  </a:cubicBezTo>
                  <a:lnTo>
                    <a:pt x="3031" y="28"/>
                  </a:lnTo>
                  <a:cubicBezTo>
                    <a:pt x="3031" y="14"/>
                    <a:pt x="3018" y="1"/>
                    <a:pt x="3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1017008" y="2830450"/>
              <a:ext cx="582288" cy="842248"/>
            </a:xfrm>
            <a:custGeom>
              <a:avLst/>
              <a:gdLst/>
              <a:ahLst/>
              <a:cxnLst/>
              <a:rect l="l" t="t" r="r" b="b"/>
              <a:pathLst>
                <a:path w="9047" h="13086" extrusionOk="0">
                  <a:moveTo>
                    <a:pt x="3368" y="1"/>
                  </a:moveTo>
                  <a:cubicBezTo>
                    <a:pt x="2460" y="188"/>
                    <a:pt x="1810" y="504"/>
                    <a:pt x="1150" y="1032"/>
                  </a:cubicBezTo>
                  <a:cubicBezTo>
                    <a:pt x="803" y="1311"/>
                    <a:pt x="551" y="1957"/>
                    <a:pt x="354" y="2359"/>
                  </a:cubicBezTo>
                  <a:cubicBezTo>
                    <a:pt x="0" y="3080"/>
                    <a:pt x="418" y="4353"/>
                    <a:pt x="619" y="5129"/>
                  </a:cubicBezTo>
                  <a:cubicBezTo>
                    <a:pt x="1269" y="7676"/>
                    <a:pt x="721" y="9694"/>
                    <a:pt x="844" y="12321"/>
                  </a:cubicBezTo>
                  <a:cubicBezTo>
                    <a:pt x="854" y="12531"/>
                    <a:pt x="1147" y="12729"/>
                    <a:pt x="1337" y="12814"/>
                  </a:cubicBezTo>
                  <a:cubicBezTo>
                    <a:pt x="1409" y="12848"/>
                    <a:pt x="1745" y="12872"/>
                    <a:pt x="1823" y="12875"/>
                  </a:cubicBezTo>
                  <a:cubicBezTo>
                    <a:pt x="2550" y="12917"/>
                    <a:pt x="3306" y="13086"/>
                    <a:pt x="4040" y="13086"/>
                  </a:cubicBezTo>
                  <a:cubicBezTo>
                    <a:pt x="4217" y="13086"/>
                    <a:pt x="4392" y="13076"/>
                    <a:pt x="4565" y="13052"/>
                  </a:cubicBezTo>
                  <a:cubicBezTo>
                    <a:pt x="5835" y="12882"/>
                    <a:pt x="6165" y="12998"/>
                    <a:pt x="7492" y="12858"/>
                  </a:cubicBezTo>
                  <a:lnTo>
                    <a:pt x="8342" y="12657"/>
                  </a:lnTo>
                  <a:cubicBezTo>
                    <a:pt x="8621" y="12525"/>
                    <a:pt x="8499" y="11191"/>
                    <a:pt x="8482" y="10885"/>
                  </a:cubicBezTo>
                  <a:cubicBezTo>
                    <a:pt x="8353" y="8527"/>
                    <a:pt x="8216" y="6891"/>
                    <a:pt x="8747" y="4590"/>
                  </a:cubicBezTo>
                  <a:cubicBezTo>
                    <a:pt x="8877" y="4043"/>
                    <a:pt x="9047" y="3482"/>
                    <a:pt x="8962" y="2927"/>
                  </a:cubicBezTo>
                  <a:cubicBezTo>
                    <a:pt x="8901" y="2529"/>
                    <a:pt x="8709" y="2164"/>
                    <a:pt x="8492" y="1828"/>
                  </a:cubicBezTo>
                  <a:cubicBezTo>
                    <a:pt x="7904" y="916"/>
                    <a:pt x="7005" y="113"/>
                    <a:pt x="5923" y="1"/>
                  </a:cubicBezTo>
                  <a:lnTo>
                    <a:pt x="5889" y="62"/>
                  </a:lnTo>
                  <a:cubicBezTo>
                    <a:pt x="5892" y="344"/>
                    <a:pt x="5705" y="613"/>
                    <a:pt x="5447" y="712"/>
                  </a:cubicBezTo>
                  <a:cubicBezTo>
                    <a:pt x="5358" y="746"/>
                    <a:pt x="5267" y="760"/>
                    <a:pt x="5175" y="770"/>
                  </a:cubicBezTo>
                  <a:cubicBezTo>
                    <a:pt x="5113" y="775"/>
                    <a:pt x="5052" y="778"/>
                    <a:pt x="4990" y="778"/>
                  </a:cubicBezTo>
                  <a:cubicBezTo>
                    <a:pt x="4629" y="778"/>
                    <a:pt x="4267" y="684"/>
                    <a:pt x="3953" y="501"/>
                  </a:cubicBezTo>
                  <a:cubicBezTo>
                    <a:pt x="3753" y="385"/>
                    <a:pt x="3562" y="222"/>
                    <a:pt x="3484" y="5"/>
                  </a:cubicBezTo>
                  <a:lnTo>
                    <a:pt x="3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1132795" y="2916115"/>
              <a:ext cx="565682" cy="489026"/>
            </a:xfrm>
            <a:custGeom>
              <a:avLst/>
              <a:gdLst/>
              <a:ahLst/>
              <a:cxnLst/>
              <a:rect l="l" t="t" r="r" b="b"/>
              <a:pathLst>
                <a:path w="8789" h="7598" extrusionOk="0">
                  <a:moveTo>
                    <a:pt x="6031" y="1"/>
                  </a:moveTo>
                  <a:cubicBezTo>
                    <a:pt x="5885" y="1"/>
                    <a:pt x="5737" y="45"/>
                    <a:pt x="5608" y="136"/>
                  </a:cubicBezTo>
                  <a:cubicBezTo>
                    <a:pt x="5274" y="371"/>
                    <a:pt x="5196" y="830"/>
                    <a:pt x="5431" y="1160"/>
                  </a:cubicBezTo>
                  <a:cubicBezTo>
                    <a:pt x="6394" y="2528"/>
                    <a:pt x="7540" y="4920"/>
                    <a:pt x="6935" y="5720"/>
                  </a:cubicBezTo>
                  <a:cubicBezTo>
                    <a:pt x="6830" y="5856"/>
                    <a:pt x="6509" y="6119"/>
                    <a:pt x="5594" y="6119"/>
                  </a:cubicBezTo>
                  <a:cubicBezTo>
                    <a:pt x="4728" y="6119"/>
                    <a:pt x="3330" y="5884"/>
                    <a:pt x="1079" y="5084"/>
                  </a:cubicBezTo>
                  <a:cubicBezTo>
                    <a:pt x="998" y="5055"/>
                    <a:pt x="914" y="5041"/>
                    <a:pt x="832" y="5041"/>
                  </a:cubicBezTo>
                  <a:cubicBezTo>
                    <a:pt x="528" y="5041"/>
                    <a:pt x="244" y="5229"/>
                    <a:pt x="137" y="5529"/>
                  </a:cubicBezTo>
                  <a:cubicBezTo>
                    <a:pt x="1" y="5913"/>
                    <a:pt x="202" y="6335"/>
                    <a:pt x="586" y="6472"/>
                  </a:cubicBezTo>
                  <a:cubicBezTo>
                    <a:pt x="2702" y="7223"/>
                    <a:pt x="4363" y="7598"/>
                    <a:pt x="5615" y="7598"/>
                  </a:cubicBezTo>
                  <a:cubicBezTo>
                    <a:pt x="6792" y="7598"/>
                    <a:pt x="7609" y="7268"/>
                    <a:pt x="8108" y="6607"/>
                  </a:cubicBezTo>
                  <a:cubicBezTo>
                    <a:pt x="8789" y="5712"/>
                    <a:pt x="8718" y="4345"/>
                    <a:pt x="7904" y="2545"/>
                  </a:cubicBezTo>
                  <a:cubicBezTo>
                    <a:pt x="7356" y="1337"/>
                    <a:pt x="6662" y="354"/>
                    <a:pt x="6632" y="310"/>
                  </a:cubicBezTo>
                  <a:cubicBezTo>
                    <a:pt x="6488" y="109"/>
                    <a:pt x="6262" y="1"/>
                    <a:pt x="6031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897875" y="2916051"/>
              <a:ext cx="646457" cy="508335"/>
            </a:xfrm>
            <a:custGeom>
              <a:avLst/>
              <a:gdLst/>
              <a:ahLst/>
              <a:cxnLst/>
              <a:rect l="l" t="t" r="r" b="b"/>
              <a:pathLst>
                <a:path w="10044" h="7898" extrusionOk="0">
                  <a:moveTo>
                    <a:pt x="3125" y="1"/>
                  </a:moveTo>
                  <a:cubicBezTo>
                    <a:pt x="3000" y="1"/>
                    <a:pt x="2874" y="33"/>
                    <a:pt x="2759" y="100"/>
                  </a:cubicBezTo>
                  <a:cubicBezTo>
                    <a:pt x="2120" y="464"/>
                    <a:pt x="1358" y="1737"/>
                    <a:pt x="919" y="2761"/>
                  </a:cubicBezTo>
                  <a:cubicBezTo>
                    <a:pt x="443" y="3880"/>
                    <a:pt x="0" y="5465"/>
                    <a:pt x="623" y="6636"/>
                  </a:cubicBezTo>
                  <a:cubicBezTo>
                    <a:pt x="936" y="7228"/>
                    <a:pt x="1623" y="7898"/>
                    <a:pt x="3130" y="7898"/>
                  </a:cubicBezTo>
                  <a:cubicBezTo>
                    <a:pt x="3280" y="7898"/>
                    <a:pt x="3433" y="7894"/>
                    <a:pt x="3596" y="7881"/>
                  </a:cubicBezTo>
                  <a:cubicBezTo>
                    <a:pt x="5049" y="7759"/>
                    <a:pt x="7043" y="7085"/>
                    <a:pt x="9527" y="5877"/>
                  </a:cubicBezTo>
                  <a:cubicBezTo>
                    <a:pt x="9894" y="5697"/>
                    <a:pt x="10044" y="5258"/>
                    <a:pt x="9866" y="4890"/>
                  </a:cubicBezTo>
                  <a:cubicBezTo>
                    <a:pt x="9740" y="4629"/>
                    <a:pt x="9476" y="4476"/>
                    <a:pt x="9201" y="4476"/>
                  </a:cubicBezTo>
                  <a:cubicBezTo>
                    <a:pt x="9093" y="4476"/>
                    <a:pt x="8984" y="4500"/>
                    <a:pt x="8880" y="4550"/>
                  </a:cubicBezTo>
                  <a:cubicBezTo>
                    <a:pt x="6070" y="5920"/>
                    <a:pt x="4218" y="6422"/>
                    <a:pt x="3124" y="6422"/>
                  </a:cubicBezTo>
                  <a:cubicBezTo>
                    <a:pt x="2479" y="6422"/>
                    <a:pt x="2098" y="6248"/>
                    <a:pt x="1939" y="5975"/>
                  </a:cubicBezTo>
                  <a:cubicBezTo>
                    <a:pt x="1272" y="4829"/>
                    <a:pt x="2902" y="1784"/>
                    <a:pt x="3497" y="1373"/>
                  </a:cubicBezTo>
                  <a:cubicBezTo>
                    <a:pt x="3844" y="1168"/>
                    <a:pt x="3967" y="723"/>
                    <a:pt x="3763" y="372"/>
                  </a:cubicBezTo>
                  <a:cubicBezTo>
                    <a:pt x="3628" y="134"/>
                    <a:pt x="3380" y="1"/>
                    <a:pt x="3125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914738" y="2883548"/>
              <a:ext cx="244449" cy="323872"/>
            </a:xfrm>
            <a:custGeom>
              <a:avLst/>
              <a:gdLst/>
              <a:ahLst/>
              <a:cxnLst/>
              <a:rect l="l" t="t" r="r" b="b"/>
              <a:pathLst>
                <a:path w="3798" h="5032" extrusionOk="0">
                  <a:moveTo>
                    <a:pt x="3104" y="0"/>
                  </a:moveTo>
                  <a:cubicBezTo>
                    <a:pt x="2961" y="0"/>
                    <a:pt x="2833" y="150"/>
                    <a:pt x="2589" y="302"/>
                  </a:cubicBezTo>
                  <a:cubicBezTo>
                    <a:pt x="2246" y="516"/>
                    <a:pt x="1494" y="1187"/>
                    <a:pt x="1263" y="1520"/>
                  </a:cubicBezTo>
                  <a:cubicBezTo>
                    <a:pt x="660" y="2385"/>
                    <a:pt x="381" y="2840"/>
                    <a:pt x="0" y="3885"/>
                  </a:cubicBezTo>
                  <a:lnTo>
                    <a:pt x="0" y="4184"/>
                  </a:lnTo>
                  <a:cubicBezTo>
                    <a:pt x="657" y="4456"/>
                    <a:pt x="1214" y="4687"/>
                    <a:pt x="1837" y="5031"/>
                  </a:cubicBezTo>
                  <a:cubicBezTo>
                    <a:pt x="2695" y="4010"/>
                    <a:pt x="3337" y="2806"/>
                    <a:pt x="3715" y="1527"/>
                  </a:cubicBezTo>
                  <a:cubicBezTo>
                    <a:pt x="3760" y="1380"/>
                    <a:pt x="3797" y="1231"/>
                    <a:pt x="3794" y="1078"/>
                  </a:cubicBezTo>
                  <a:cubicBezTo>
                    <a:pt x="3786" y="673"/>
                    <a:pt x="3610" y="346"/>
                    <a:pt x="3297" y="88"/>
                  </a:cubicBezTo>
                  <a:cubicBezTo>
                    <a:pt x="3224" y="26"/>
                    <a:pt x="3163" y="0"/>
                    <a:pt x="3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1446429" y="2881810"/>
              <a:ext cx="246380" cy="328442"/>
            </a:xfrm>
            <a:custGeom>
              <a:avLst/>
              <a:gdLst/>
              <a:ahLst/>
              <a:cxnLst/>
              <a:rect l="l" t="t" r="r" b="b"/>
              <a:pathLst>
                <a:path w="3828" h="5103" extrusionOk="0">
                  <a:moveTo>
                    <a:pt x="796" y="0"/>
                  </a:moveTo>
                  <a:cubicBezTo>
                    <a:pt x="519" y="0"/>
                    <a:pt x="282" y="368"/>
                    <a:pt x="159" y="642"/>
                  </a:cubicBezTo>
                  <a:cubicBezTo>
                    <a:pt x="24" y="948"/>
                    <a:pt x="0" y="1295"/>
                    <a:pt x="3" y="1629"/>
                  </a:cubicBezTo>
                  <a:cubicBezTo>
                    <a:pt x="10" y="1928"/>
                    <a:pt x="34" y="2228"/>
                    <a:pt x="119" y="2514"/>
                  </a:cubicBezTo>
                  <a:cubicBezTo>
                    <a:pt x="368" y="3357"/>
                    <a:pt x="1089" y="3970"/>
                    <a:pt x="1480" y="4755"/>
                  </a:cubicBezTo>
                  <a:lnTo>
                    <a:pt x="1629" y="5102"/>
                  </a:lnTo>
                  <a:cubicBezTo>
                    <a:pt x="2287" y="4687"/>
                    <a:pt x="3157" y="4657"/>
                    <a:pt x="3746" y="4143"/>
                  </a:cubicBezTo>
                  <a:cubicBezTo>
                    <a:pt x="3780" y="4112"/>
                    <a:pt x="3818" y="4075"/>
                    <a:pt x="3824" y="4028"/>
                  </a:cubicBezTo>
                  <a:cubicBezTo>
                    <a:pt x="3827" y="3987"/>
                    <a:pt x="3813" y="3949"/>
                    <a:pt x="3797" y="3915"/>
                  </a:cubicBezTo>
                  <a:cubicBezTo>
                    <a:pt x="3617" y="3524"/>
                    <a:pt x="3439" y="3133"/>
                    <a:pt x="3259" y="2738"/>
                  </a:cubicBezTo>
                  <a:cubicBezTo>
                    <a:pt x="2940" y="2034"/>
                    <a:pt x="2718" y="1758"/>
                    <a:pt x="2246" y="1142"/>
                  </a:cubicBezTo>
                  <a:cubicBezTo>
                    <a:pt x="1939" y="747"/>
                    <a:pt x="1388" y="169"/>
                    <a:pt x="894" y="16"/>
                  </a:cubicBezTo>
                  <a:cubicBezTo>
                    <a:pt x="861" y="5"/>
                    <a:pt x="828" y="0"/>
                    <a:pt x="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 flipH="1">
              <a:off x="1454284" y="2516943"/>
              <a:ext cx="134518" cy="125957"/>
            </a:xfrm>
            <a:custGeom>
              <a:avLst/>
              <a:gdLst/>
              <a:ahLst/>
              <a:cxnLst/>
              <a:rect l="l" t="t" r="r" b="b"/>
              <a:pathLst>
                <a:path w="2090" h="1957" extrusionOk="0">
                  <a:moveTo>
                    <a:pt x="1045" y="0"/>
                  </a:moveTo>
                  <a:cubicBezTo>
                    <a:pt x="564" y="0"/>
                    <a:pt x="144" y="352"/>
                    <a:pt x="75" y="840"/>
                  </a:cubicBezTo>
                  <a:cubicBezTo>
                    <a:pt x="1" y="1378"/>
                    <a:pt x="375" y="1871"/>
                    <a:pt x="909" y="1946"/>
                  </a:cubicBezTo>
                  <a:cubicBezTo>
                    <a:pt x="956" y="1953"/>
                    <a:pt x="1004" y="1956"/>
                    <a:pt x="1050" y="1956"/>
                  </a:cubicBezTo>
                  <a:cubicBezTo>
                    <a:pt x="1528" y="1956"/>
                    <a:pt x="1947" y="1603"/>
                    <a:pt x="2014" y="1115"/>
                  </a:cubicBezTo>
                  <a:cubicBezTo>
                    <a:pt x="2089" y="581"/>
                    <a:pt x="1719" y="85"/>
                    <a:pt x="1181" y="10"/>
                  </a:cubicBezTo>
                  <a:cubicBezTo>
                    <a:pt x="1136" y="3"/>
                    <a:pt x="1090" y="0"/>
                    <a:pt x="1045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 flipH="1">
              <a:off x="1034968" y="2515785"/>
              <a:ext cx="134518" cy="126022"/>
            </a:xfrm>
            <a:custGeom>
              <a:avLst/>
              <a:gdLst/>
              <a:ahLst/>
              <a:cxnLst/>
              <a:rect l="l" t="t" r="r" b="b"/>
              <a:pathLst>
                <a:path w="2090" h="1958" extrusionOk="0">
                  <a:moveTo>
                    <a:pt x="1041" y="0"/>
                  </a:moveTo>
                  <a:cubicBezTo>
                    <a:pt x="563" y="0"/>
                    <a:pt x="144" y="354"/>
                    <a:pt x="76" y="841"/>
                  </a:cubicBezTo>
                  <a:cubicBezTo>
                    <a:pt x="1" y="1378"/>
                    <a:pt x="372" y="1872"/>
                    <a:pt x="909" y="1947"/>
                  </a:cubicBezTo>
                  <a:cubicBezTo>
                    <a:pt x="957" y="1954"/>
                    <a:pt x="1004" y="1957"/>
                    <a:pt x="1051" y="1957"/>
                  </a:cubicBezTo>
                  <a:cubicBezTo>
                    <a:pt x="1529" y="1957"/>
                    <a:pt x="1947" y="1603"/>
                    <a:pt x="2015" y="1117"/>
                  </a:cubicBezTo>
                  <a:cubicBezTo>
                    <a:pt x="2090" y="579"/>
                    <a:pt x="1716" y="86"/>
                    <a:pt x="1182" y="11"/>
                  </a:cubicBezTo>
                  <a:cubicBezTo>
                    <a:pt x="1134" y="4"/>
                    <a:pt x="1088" y="0"/>
                    <a:pt x="1041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 flipH="1">
              <a:off x="1087032" y="2115004"/>
              <a:ext cx="456845" cy="613954"/>
            </a:xfrm>
            <a:custGeom>
              <a:avLst/>
              <a:gdLst/>
              <a:ahLst/>
              <a:cxnLst/>
              <a:rect l="l" t="t" r="r" b="b"/>
              <a:pathLst>
                <a:path w="7098" h="9539" extrusionOk="0">
                  <a:moveTo>
                    <a:pt x="3514" y="1"/>
                  </a:moveTo>
                  <a:cubicBezTo>
                    <a:pt x="3489" y="1"/>
                    <a:pt x="3464" y="1"/>
                    <a:pt x="3439" y="2"/>
                  </a:cubicBezTo>
                  <a:cubicBezTo>
                    <a:pt x="1528" y="46"/>
                    <a:pt x="0" y="1645"/>
                    <a:pt x="44" y="3557"/>
                  </a:cubicBezTo>
                  <a:lnTo>
                    <a:pt x="102" y="6140"/>
                  </a:lnTo>
                  <a:cubicBezTo>
                    <a:pt x="146" y="8026"/>
                    <a:pt x="1703" y="9539"/>
                    <a:pt x="3582" y="9539"/>
                  </a:cubicBezTo>
                  <a:cubicBezTo>
                    <a:pt x="3607" y="9539"/>
                    <a:pt x="3632" y="9539"/>
                    <a:pt x="3657" y="9538"/>
                  </a:cubicBezTo>
                  <a:cubicBezTo>
                    <a:pt x="5570" y="9494"/>
                    <a:pt x="7097" y="7895"/>
                    <a:pt x="7053" y="5983"/>
                  </a:cubicBezTo>
                  <a:lnTo>
                    <a:pt x="6995" y="3400"/>
                  </a:lnTo>
                  <a:cubicBezTo>
                    <a:pt x="6951" y="1514"/>
                    <a:pt x="5393" y="1"/>
                    <a:pt x="3514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 flipH="1">
              <a:off x="1072878" y="2563734"/>
              <a:ext cx="40291" cy="56446"/>
            </a:xfrm>
            <a:custGeom>
              <a:avLst/>
              <a:gdLst/>
              <a:ahLst/>
              <a:cxnLst/>
              <a:rect l="l" t="t" r="r" b="b"/>
              <a:pathLst>
                <a:path w="626" h="877" extrusionOk="0">
                  <a:moveTo>
                    <a:pt x="613" y="1"/>
                  </a:moveTo>
                  <a:cubicBezTo>
                    <a:pt x="238" y="69"/>
                    <a:pt x="0" y="474"/>
                    <a:pt x="68" y="838"/>
                  </a:cubicBezTo>
                  <a:cubicBezTo>
                    <a:pt x="74" y="865"/>
                    <a:pt x="93" y="877"/>
                    <a:pt x="114" y="877"/>
                  </a:cubicBezTo>
                  <a:cubicBezTo>
                    <a:pt x="142" y="877"/>
                    <a:pt x="173" y="855"/>
                    <a:pt x="177" y="824"/>
                  </a:cubicBezTo>
                  <a:cubicBezTo>
                    <a:pt x="214" y="495"/>
                    <a:pt x="374" y="232"/>
                    <a:pt x="619" y="14"/>
                  </a:cubicBezTo>
                  <a:cubicBezTo>
                    <a:pt x="626" y="8"/>
                    <a:pt x="619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 flipH="1">
              <a:off x="1421203" y="2483797"/>
              <a:ext cx="47628" cy="48980"/>
            </a:xfrm>
            <a:custGeom>
              <a:avLst/>
              <a:gdLst/>
              <a:ahLst/>
              <a:cxnLst/>
              <a:rect l="l" t="t" r="r" b="b"/>
              <a:pathLst>
                <a:path w="740" h="761" extrusionOk="0">
                  <a:moveTo>
                    <a:pt x="370" y="1"/>
                  </a:moveTo>
                  <a:cubicBezTo>
                    <a:pt x="364" y="1"/>
                    <a:pt x="357" y="1"/>
                    <a:pt x="351" y="1"/>
                  </a:cubicBezTo>
                  <a:cubicBezTo>
                    <a:pt x="154" y="11"/>
                    <a:pt x="1" y="188"/>
                    <a:pt x="11" y="396"/>
                  </a:cubicBezTo>
                  <a:cubicBezTo>
                    <a:pt x="21" y="600"/>
                    <a:pt x="178" y="760"/>
                    <a:pt x="372" y="760"/>
                  </a:cubicBezTo>
                  <a:cubicBezTo>
                    <a:pt x="377" y="760"/>
                    <a:pt x="383" y="760"/>
                    <a:pt x="389" y="760"/>
                  </a:cubicBezTo>
                  <a:cubicBezTo>
                    <a:pt x="586" y="749"/>
                    <a:pt x="739" y="573"/>
                    <a:pt x="729" y="365"/>
                  </a:cubicBezTo>
                  <a:cubicBezTo>
                    <a:pt x="719" y="161"/>
                    <a:pt x="56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 flipH="1">
              <a:off x="1234683" y="2483153"/>
              <a:ext cx="47757" cy="48915"/>
            </a:xfrm>
            <a:custGeom>
              <a:avLst/>
              <a:gdLst/>
              <a:ahLst/>
              <a:cxnLst/>
              <a:rect l="l" t="t" r="r" b="b"/>
              <a:pathLst>
                <a:path w="742" h="760" extrusionOk="0">
                  <a:moveTo>
                    <a:pt x="371" y="0"/>
                  </a:moveTo>
                  <a:cubicBezTo>
                    <a:pt x="365" y="0"/>
                    <a:pt x="360" y="0"/>
                    <a:pt x="354" y="1"/>
                  </a:cubicBezTo>
                  <a:cubicBezTo>
                    <a:pt x="157" y="11"/>
                    <a:pt x="0" y="188"/>
                    <a:pt x="10" y="395"/>
                  </a:cubicBezTo>
                  <a:cubicBezTo>
                    <a:pt x="20" y="600"/>
                    <a:pt x="180" y="760"/>
                    <a:pt x="370" y="760"/>
                  </a:cubicBezTo>
                  <a:cubicBezTo>
                    <a:pt x="376" y="760"/>
                    <a:pt x="382" y="760"/>
                    <a:pt x="388" y="759"/>
                  </a:cubicBezTo>
                  <a:cubicBezTo>
                    <a:pt x="586" y="750"/>
                    <a:pt x="742" y="572"/>
                    <a:pt x="732" y="365"/>
                  </a:cubicBezTo>
                  <a:cubicBezTo>
                    <a:pt x="722" y="160"/>
                    <a:pt x="561" y="0"/>
                    <a:pt x="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 rot="-10340898" flipH="1">
              <a:off x="1311080" y="2573259"/>
              <a:ext cx="40356" cy="33469"/>
            </a:xfrm>
            <a:custGeom>
              <a:avLst/>
              <a:gdLst/>
              <a:ahLst/>
              <a:cxnLst/>
              <a:rect l="l" t="t" r="r" b="b"/>
              <a:pathLst>
                <a:path w="627" h="520" extrusionOk="0">
                  <a:moveTo>
                    <a:pt x="499" y="1"/>
                  </a:moveTo>
                  <a:cubicBezTo>
                    <a:pt x="167" y="1"/>
                    <a:pt x="62" y="173"/>
                    <a:pt x="8" y="445"/>
                  </a:cubicBezTo>
                  <a:cubicBezTo>
                    <a:pt x="0" y="479"/>
                    <a:pt x="21" y="510"/>
                    <a:pt x="55" y="516"/>
                  </a:cubicBezTo>
                  <a:cubicBezTo>
                    <a:pt x="58" y="516"/>
                    <a:pt x="61" y="520"/>
                    <a:pt x="69" y="520"/>
                  </a:cubicBezTo>
                  <a:cubicBezTo>
                    <a:pt x="96" y="520"/>
                    <a:pt x="119" y="499"/>
                    <a:pt x="127" y="469"/>
                  </a:cubicBezTo>
                  <a:cubicBezTo>
                    <a:pt x="174" y="234"/>
                    <a:pt x="242" y="124"/>
                    <a:pt x="500" y="124"/>
                  </a:cubicBezTo>
                  <a:cubicBezTo>
                    <a:pt x="518" y="124"/>
                    <a:pt x="538" y="124"/>
                    <a:pt x="559" y="125"/>
                  </a:cubicBezTo>
                  <a:cubicBezTo>
                    <a:pt x="561" y="125"/>
                    <a:pt x="562" y="126"/>
                    <a:pt x="564" y="126"/>
                  </a:cubicBezTo>
                  <a:cubicBezTo>
                    <a:pt x="595" y="126"/>
                    <a:pt x="620" y="100"/>
                    <a:pt x="623" y="67"/>
                  </a:cubicBezTo>
                  <a:cubicBezTo>
                    <a:pt x="627" y="33"/>
                    <a:pt x="600" y="6"/>
                    <a:pt x="565" y="3"/>
                  </a:cubicBezTo>
                  <a:cubicBezTo>
                    <a:pt x="542" y="1"/>
                    <a:pt x="520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 flipH="1">
              <a:off x="1223934" y="2412935"/>
              <a:ext cx="66615" cy="20145"/>
            </a:xfrm>
            <a:custGeom>
              <a:avLst/>
              <a:gdLst/>
              <a:ahLst/>
              <a:cxnLst/>
              <a:rect l="l" t="t" r="r" b="b"/>
              <a:pathLst>
                <a:path w="1035" h="313" extrusionOk="0">
                  <a:moveTo>
                    <a:pt x="500" y="0"/>
                  </a:moveTo>
                  <a:cubicBezTo>
                    <a:pt x="242" y="0"/>
                    <a:pt x="48" y="156"/>
                    <a:pt x="41" y="163"/>
                  </a:cubicBezTo>
                  <a:cubicBezTo>
                    <a:pt x="4" y="194"/>
                    <a:pt x="1" y="245"/>
                    <a:pt x="28" y="282"/>
                  </a:cubicBezTo>
                  <a:cubicBezTo>
                    <a:pt x="45" y="301"/>
                    <a:pt x="68" y="310"/>
                    <a:pt x="91" y="310"/>
                  </a:cubicBezTo>
                  <a:cubicBezTo>
                    <a:pt x="110" y="310"/>
                    <a:pt x="128" y="304"/>
                    <a:pt x="144" y="292"/>
                  </a:cubicBezTo>
                  <a:cubicBezTo>
                    <a:pt x="147" y="289"/>
                    <a:pt x="299" y="163"/>
                    <a:pt x="504" y="163"/>
                  </a:cubicBezTo>
                  <a:cubicBezTo>
                    <a:pt x="704" y="163"/>
                    <a:pt x="888" y="296"/>
                    <a:pt x="891" y="296"/>
                  </a:cubicBezTo>
                  <a:cubicBezTo>
                    <a:pt x="905" y="306"/>
                    <a:pt x="923" y="313"/>
                    <a:pt x="940" y="313"/>
                  </a:cubicBezTo>
                  <a:cubicBezTo>
                    <a:pt x="967" y="313"/>
                    <a:pt x="990" y="299"/>
                    <a:pt x="1007" y="278"/>
                  </a:cubicBezTo>
                  <a:cubicBezTo>
                    <a:pt x="1034" y="241"/>
                    <a:pt x="1025" y="190"/>
                    <a:pt x="990" y="163"/>
                  </a:cubicBezTo>
                  <a:cubicBezTo>
                    <a:pt x="980" y="156"/>
                    <a:pt x="759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 flipH="1">
              <a:off x="1415475" y="2427287"/>
              <a:ext cx="66680" cy="28770"/>
            </a:xfrm>
            <a:custGeom>
              <a:avLst/>
              <a:gdLst/>
              <a:ahLst/>
              <a:cxnLst/>
              <a:rect l="l" t="t" r="r" b="b"/>
              <a:pathLst>
                <a:path w="1036" h="447" extrusionOk="0">
                  <a:moveTo>
                    <a:pt x="483" y="0"/>
                  </a:moveTo>
                  <a:cubicBezTo>
                    <a:pt x="280" y="0"/>
                    <a:pt x="75" y="81"/>
                    <a:pt x="65" y="87"/>
                  </a:cubicBezTo>
                  <a:cubicBezTo>
                    <a:pt x="21" y="104"/>
                    <a:pt x="0" y="154"/>
                    <a:pt x="18" y="195"/>
                  </a:cubicBezTo>
                  <a:cubicBezTo>
                    <a:pt x="31" y="226"/>
                    <a:pt x="63" y="245"/>
                    <a:pt x="96" y="245"/>
                  </a:cubicBezTo>
                  <a:cubicBezTo>
                    <a:pt x="106" y="245"/>
                    <a:pt x="116" y="243"/>
                    <a:pt x="126" y="239"/>
                  </a:cubicBezTo>
                  <a:cubicBezTo>
                    <a:pt x="191" y="215"/>
                    <a:pt x="348" y="166"/>
                    <a:pt x="485" y="166"/>
                  </a:cubicBezTo>
                  <a:cubicBezTo>
                    <a:pt x="535" y="166"/>
                    <a:pt x="583" y="172"/>
                    <a:pt x="623" y="189"/>
                  </a:cubicBezTo>
                  <a:cubicBezTo>
                    <a:pt x="817" y="270"/>
                    <a:pt x="861" y="382"/>
                    <a:pt x="861" y="389"/>
                  </a:cubicBezTo>
                  <a:cubicBezTo>
                    <a:pt x="875" y="423"/>
                    <a:pt x="905" y="447"/>
                    <a:pt x="940" y="447"/>
                  </a:cubicBezTo>
                  <a:cubicBezTo>
                    <a:pt x="949" y="447"/>
                    <a:pt x="957" y="443"/>
                    <a:pt x="963" y="443"/>
                  </a:cubicBezTo>
                  <a:cubicBezTo>
                    <a:pt x="1007" y="430"/>
                    <a:pt x="1035" y="382"/>
                    <a:pt x="1021" y="341"/>
                  </a:cubicBezTo>
                  <a:cubicBezTo>
                    <a:pt x="1015" y="321"/>
                    <a:pt x="957" y="148"/>
                    <a:pt x="684" y="35"/>
                  </a:cubicBezTo>
                  <a:cubicBezTo>
                    <a:pt x="622" y="10"/>
                    <a:pt x="553" y="0"/>
                    <a:pt x="4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 flipH="1">
              <a:off x="1349376" y="2424713"/>
              <a:ext cx="25938" cy="123769"/>
            </a:xfrm>
            <a:custGeom>
              <a:avLst/>
              <a:gdLst/>
              <a:ahLst/>
              <a:cxnLst/>
              <a:rect l="l" t="t" r="r" b="b"/>
              <a:pathLst>
                <a:path w="403" h="1923" extrusionOk="0">
                  <a:moveTo>
                    <a:pt x="275" y="0"/>
                  </a:moveTo>
                  <a:cubicBezTo>
                    <a:pt x="234" y="0"/>
                    <a:pt x="198" y="30"/>
                    <a:pt x="195" y="72"/>
                  </a:cubicBezTo>
                  <a:cubicBezTo>
                    <a:pt x="181" y="232"/>
                    <a:pt x="161" y="395"/>
                    <a:pt x="140" y="552"/>
                  </a:cubicBezTo>
                  <a:cubicBezTo>
                    <a:pt x="69" y="1099"/>
                    <a:pt x="1" y="1617"/>
                    <a:pt x="253" y="1895"/>
                  </a:cubicBezTo>
                  <a:cubicBezTo>
                    <a:pt x="269" y="1912"/>
                    <a:pt x="290" y="1923"/>
                    <a:pt x="310" y="1923"/>
                  </a:cubicBezTo>
                  <a:cubicBezTo>
                    <a:pt x="330" y="1923"/>
                    <a:pt x="351" y="1916"/>
                    <a:pt x="365" y="1903"/>
                  </a:cubicBezTo>
                  <a:cubicBezTo>
                    <a:pt x="399" y="1871"/>
                    <a:pt x="402" y="1821"/>
                    <a:pt x="371" y="1790"/>
                  </a:cubicBezTo>
                  <a:cubicBezTo>
                    <a:pt x="167" y="1562"/>
                    <a:pt x="232" y="1083"/>
                    <a:pt x="300" y="576"/>
                  </a:cubicBezTo>
                  <a:cubicBezTo>
                    <a:pt x="321" y="412"/>
                    <a:pt x="341" y="249"/>
                    <a:pt x="355" y="86"/>
                  </a:cubicBezTo>
                  <a:cubicBezTo>
                    <a:pt x="358" y="42"/>
                    <a:pt x="327" y="4"/>
                    <a:pt x="283" y="1"/>
                  </a:cubicBezTo>
                  <a:cubicBezTo>
                    <a:pt x="280" y="1"/>
                    <a:pt x="278" y="0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 flipH="1">
              <a:off x="1064698" y="2036225"/>
              <a:ext cx="494948" cy="486001"/>
            </a:xfrm>
            <a:custGeom>
              <a:avLst/>
              <a:gdLst/>
              <a:ahLst/>
              <a:cxnLst/>
              <a:rect l="l" t="t" r="r" b="b"/>
              <a:pathLst>
                <a:path w="7690" h="7551" extrusionOk="0">
                  <a:moveTo>
                    <a:pt x="3510" y="1"/>
                  </a:moveTo>
                  <a:cubicBezTo>
                    <a:pt x="3282" y="1"/>
                    <a:pt x="3081" y="139"/>
                    <a:pt x="2909" y="280"/>
                  </a:cubicBezTo>
                  <a:cubicBezTo>
                    <a:pt x="2647" y="501"/>
                    <a:pt x="2415" y="759"/>
                    <a:pt x="2228" y="1042"/>
                  </a:cubicBezTo>
                  <a:lnTo>
                    <a:pt x="2153" y="1025"/>
                  </a:lnTo>
                  <a:cubicBezTo>
                    <a:pt x="2132" y="833"/>
                    <a:pt x="1914" y="703"/>
                    <a:pt x="1702" y="703"/>
                  </a:cubicBezTo>
                  <a:cubicBezTo>
                    <a:pt x="1678" y="703"/>
                    <a:pt x="1654" y="705"/>
                    <a:pt x="1630" y="709"/>
                  </a:cubicBezTo>
                  <a:cubicBezTo>
                    <a:pt x="1402" y="742"/>
                    <a:pt x="1214" y="896"/>
                    <a:pt x="1062" y="1059"/>
                  </a:cubicBezTo>
                  <a:cubicBezTo>
                    <a:pt x="333" y="1841"/>
                    <a:pt x="143" y="2934"/>
                    <a:pt x="78" y="3971"/>
                  </a:cubicBezTo>
                  <a:cubicBezTo>
                    <a:pt x="0" y="5165"/>
                    <a:pt x="55" y="6367"/>
                    <a:pt x="234" y="7551"/>
                  </a:cubicBezTo>
                  <a:lnTo>
                    <a:pt x="364" y="7482"/>
                  </a:lnTo>
                  <a:cubicBezTo>
                    <a:pt x="394" y="6656"/>
                    <a:pt x="490" y="5829"/>
                    <a:pt x="653" y="5012"/>
                  </a:cubicBezTo>
                  <a:cubicBezTo>
                    <a:pt x="708" y="4747"/>
                    <a:pt x="769" y="4478"/>
                    <a:pt x="922" y="4250"/>
                  </a:cubicBezTo>
                  <a:cubicBezTo>
                    <a:pt x="946" y="4216"/>
                    <a:pt x="973" y="4186"/>
                    <a:pt x="1010" y="4165"/>
                  </a:cubicBezTo>
                  <a:cubicBezTo>
                    <a:pt x="1029" y="4158"/>
                    <a:pt x="1049" y="4155"/>
                    <a:pt x="1069" y="4155"/>
                  </a:cubicBezTo>
                  <a:cubicBezTo>
                    <a:pt x="1115" y="4155"/>
                    <a:pt x="1162" y="4170"/>
                    <a:pt x="1204" y="4189"/>
                  </a:cubicBezTo>
                  <a:cubicBezTo>
                    <a:pt x="1327" y="4244"/>
                    <a:pt x="1374" y="4376"/>
                    <a:pt x="1470" y="4471"/>
                  </a:cubicBezTo>
                  <a:lnTo>
                    <a:pt x="1548" y="4478"/>
                  </a:lnTo>
                  <a:cubicBezTo>
                    <a:pt x="1698" y="4349"/>
                    <a:pt x="1837" y="4213"/>
                    <a:pt x="1970" y="4070"/>
                  </a:cubicBezTo>
                  <a:cubicBezTo>
                    <a:pt x="1997" y="4039"/>
                    <a:pt x="2024" y="4008"/>
                    <a:pt x="2065" y="4002"/>
                  </a:cubicBezTo>
                  <a:cubicBezTo>
                    <a:pt x="2071" y="4001"/>
                    <a:pt x="2078" y="4001"/>
                    <a:pt x="2084" y="4001"/>
                  </a:cubicBezTo>
                  <a:cubicBezTo>
                    <a:pt x="2102" y="4001"/>
                    <a:pt x="2119" y="4004"/>
                    <a:pt x="2137" y="4008"/>
                  </a:cubicBezTo>
                  <a:cubicBezTo>
                    <a:pt x="2500" y="4093"/>
                    <a:pt x="2759" y="4410"/>
                    <a:pt x="3120" y="4512"/>
                  </a:cubicBezTo>
                  <a:cubicBezTo>
                    <a:pt x="3154" y="4521"/>
                    <a:pt x="3190" y="4527"/>
                    <a:pt x="3225" y="4527"/>
                  </a:cubicBezTo>
                  <a:cubicBezTo>
                    <a:pt x="3261" y="4527"/>
                    <a:pt x="3297" y="4521"/>
                    <a:pt x="3328" y="4502"/>
                  </a:cubicBezTo>
                  <a:cubicBezTo>
                    <a:pt x="3354" y="4489"/>
                    <a:pt x="3372" y="4465"/>
                    <a:pt x="3392" y="4444"/>
                  </a:cubicBezTo>
                  <a:cubicBezTo>
                    <a:pt x="3521" y="4294"/>
                    <a:pt x="3654" y="4148"/>
                    <a:pt x="3783" y="3999"/>
                  </a:cubicBezTo>
                  <a:lnTo>
                    <a:pt x="3862" y="4066"/>
                  </a:lnTo>
                  <a:cubicBezTo>
                    <a:pt x="4066" y="4206"/>
                    <a:pt x="4273" y="4349"/>
                    <a:pt x="4477" y="4492"/>
                  </a:cubicBezTo>
                  <a:cubicBezTo>
                    <a:pt x="4515" y="4516"/>
                    <a:pt x="4552" y="4539"/>
                    <a:pt x="4593" y="4547"/>
                  </a:cubicBezTo>
                  <a:cubicBezTo>
                    <a:pt x="4602" y="4548"/>
                    <a:pt x="4610" y="4549"/>
                    <a:pt x="4619" y="4549"/>
                  </a:cubicBezTo>
                  <a:cubicBezTo>
                    <a:pt x="4707" y="4549"/>
                    <a:pt x="4783" y="4475"/>
                    <a:pt x="4845" y="4413"/>
                  </a:cubicBezTo>
                  <a:cubicBezTo>
                    <a:pt x="4940" y="4322"/>
                    <a:pt x="5042" y="4244"/>
                    <a:pt x="5154" y="4172"/>
                  </a:cubicBezTo>
                  <a:cubicBezTo>
                    <a:pt x="5177" y="4157"/>
                    <a:pt x="5205" y="4142"/>
                    <a:pt x="5232" y="4142"/>
                  </a:cubicBezTo>
                  <a:cubicBezTo>
                    <a:pt x="5242" y="4142"/>
                    <a:pt x="5251" y="4144"/>
                    <a:pt x="5260" y="4148"/>
                  </a:cubicBezTo>
                  <a:cubicBezTo>
                    <a:pt x="5284" y="4159"/>
                    <a:pt x="5297" y="4179"/>
                    <a:pt x="5308" y="4200"/>
                  </a:cubicBezTo>
                  <a:cubicBezTo>
                    <a:pt x="5447" y="4420"/>
                    <a:pt x="5611" y="4662"/>
                    <a:pt x="5838" y="4805"/>
                  </a:cubicBezTo>
                  <a:lnTo>
                    <a:pt x="5934" y="4839"/>
                  </a:lnTo>
                  <a:cubicBezTo>
                    <a:pt x="6154" y="4798"/>
                    <a:pt x="6372" y="4734"/>
                    <a:pt x="6580" y="4649"/>
                  </a:cubicBezTo>
                  <a:lnTo>
                    <a:pt x="6604" y="4658"/>
                  </a:lnTo>
                  <a:cubicBezTo>
                    <a:pt x="6845" y="5519"/>
                    <a:pt x="7022" y="6400"/>
                    <a:pt x="7131" y="7285"/>
                  </a:cubicBezTo>
                  <a:cubicBezTo>
                    <a:pt x="7138" y="7336"/>
                    <a:pt x="7145" y="7387"/>
                    <a:pt x="7175" y="7428"/>
                  </a:cubicBezTo>
                  <a:cubicBezTo>
                    <a:pt x="7197" y="7460"/>
                    <a:pt x="7237" y="7485"/>
                    <a:pt x="7276" y="7485"/>
                  </a:cubicBezTo>
                  <a:cubicBezTo>
                    <a:pt x="7287" y="7485"/>
                    <a:pt x="7298" y="7483"/>
                    <a:pt x="7308" y="7479"/>
                  </a:cubicBezTo>
                  <a:lnTo>
                    <a:pt x="7356" y="7302"/>
                  </a:lnTo>
                  <a:cubicBezTo>
                    <a:pt x="7553" y="6244"/>
                    <a:pt x="7611" y="5257"/>
                    <a:pt x="7658" y="4182"/>
                  </a:cubicBezTo>
                  <a:cubicBezTo>
                    <a:pt x="7690" y="3515"/>
                    <a:pt x="7645" y="2766"/>
                    <a:pt x="7134" y="2297"/>
                  </a:cubicBezTo>
                  <a:cubicBezTo>
                    <a:pt x="7033" y="2206"/>
                    <a:pt x="6896" y="2128"/>
                    <a:pt x="6764" y="2128"/>
                  </a:cubicBezTo>
                  <a:cubicBezTo>
                    <a:pt x="6719" y="2128"/>
                    <a:pt x="6674" y="2137"/>
                    <a:pt x="6631" y="2158"/>
                  </a:cubicBezTo>
                  <a:lnTo>
                    <a:pt x="6590" y="2086"/>
                  </a:lnTo>
                  <a:cubicBezTo>
                    <a:pt x="6583" y="1750"/>
                    <a:pt x="6532" y="1416"/>
                    <a:pt x="6434" y="1089"/>
                  </a:cubicBezTo>
                  <a:cubicBezTo>
                    <a:pt x="6407" y="1004"/>
                    <a:pt x="6376" y="916"/>
                    <a:pt x="6314" y="844"/>
                  </a:cubicBezTo>
                  <a:cubicBezTo>
                    <a:pt x="6270" y="797"/>
                    <a:pt x="6212" y="759"/>
                    <a:pt x="6154" y="722"/>
                  </a:cubicBezTo>
                  <a:cubicBezTo>
                    <a:pt x="5985" y="620"/>
                    <a:pt x="5804" y="528"/>
                    <a:pt x="5603" y="501"/>
                  </a:cubicBezTo>
                  <a:cubicBezTo>
                    <a:pt x="5557" y="493"/>
                    <a:pt x="5510" y="490"/>
                    <a:pt x="5463" y="490"/>
                  </a:cubicBezTo>
                  <a:cubicBezTo>
                    <a:pt x="5358" y="490"/>
                    <a:pt x="5252" y="507"/>
                    <a:pt x="5151" y="535"/>
                  </a:cubicBezTo>
                  <a:cubicBezTo>
                    <a:pt x="4926" y="596"/>
                    <a:pt x="4719" y="709"/>
                    <a:pt x="4552" y="865"/>
                  </a:cubicBezTo>
                  <a:lnTo>
                    <a:pt x="4436" y="719"/>
                  </a:lnTo>
                  <a:cubicBezTo>
                    <a:pt x="4325" y="579"/>
                    <a:pt x="4307" y="382"/>
                    <a:pt x="4185" y="249"/>
                  </a:cubicBezTo>
                  <a:cubicBezTo>
                    <a:pt x="4086" y="140"/>
                    <a:pt x="3933" y="92"/>
                    <a:pt x="3786" y="51"/>
                  </a:cubicBezTo>
                  <a:cubicBezTo>
                    <a:pt x="3698" y="28"/>
                    <a:pt x="3610" y="4"/>
                    <a:pt x="3518" y="1"/>
                  </a:cubicBezTo>
                  <a:cubicBezTo>
                    <a:pt x="3515" y="1"/>
                    <a:pt x="3512" y="1"/>
                    <a:pt x="3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1460202" y="3201946"/>
              <a:ext cx="122031" cy="100019"/>
            </a:xfrm>
            <a:custGeom>
              <a:avLst/>
              <a:gdLst/>
              <a:ahLst/>
              <a:cxnLst/>
              <a:rect l="l" t="t" r="r" b="b"/>
              <a:pathLst>
                <a:path w="1896" h="1554" extrusionOk="0">
                  <a:moveTo>
                    <a:pt x="955" y="0"/>
                  </a:moveTo>
                  <a:cubicBezTo>
                    <a:pt x="554" y="0"/>
                    <a:pt x="148" y="197"/>
                    <a:pt x="52" y="588"/>
                  </a:cubicBezTo>
                  <a:cubicBezTo>
                    <a:pt x="0" y="802"/>
                    <a:pt x="162" y="952"/>
                    <a:pt x="341" y="952"/>
                  </a:cubicBezTo>
                  <a:cubicBezTo>
                    <a:pt x="375" y="952"/>
                    <a:pt x="409" y="946"/>
                    <a:pt x="443" y="935"/>
                  </a:cubicBezTo>
                  <a:lnTo>
                    <a:pt x="443" y="935"/>
                  </a:lnTo>
                  <a:cubicBezTo>
                    <a:pt x="286" y="1013"/>
                    <a:pt x="157" y="1128"/>
                    <a:pt x="96" y="1292"/>
                  </a:cubicBezTo>
                  <a:cubicBezTo>
                    <a:pt x="47" y="1418"/>
                    <a:pt x="170" y="1554"/>
                    <a:pt x="297" y="1554"/>
                  </a:cubicBezTo>
                  <a:cubicBezTo>
                    <a:pt x="528" y="1551"/>
                    <a:pt x="697" y="1401"/>
                    <a:pt x="915" y="1346"/>
                  </a:cubicBezTo>
                  <a:cubicBezTo>
                    <a:pt x="971" y="1332"/>
                    <a:pt x="1024" y="1326"/>
                    <a:pt x="1076" y="1326"/>
                  </a:cubicBezTo>
                  <a:cubicBezTo>
                    <a:pt x="1238" y="1326"/>
                    <a:pt x="1386" y="1391"/>
                    <a:pt x="1528" y="1496"/>
                  </a:cubicBezTo>
                  <a:cubicBezTo>
                    <a:pt x="1540" y="1506"/>
                    <a:pt x="1555" y="1510"/>
                    <a:pt x="1569" y="1510"/>
                  </a:cubicBezTo>
                  <a:cubicBezTo>
                    <a:pt x="1616" y="1510"/>
                    <a:pt x="1666" y="1467"/>
                    <a:pt x="1660" y="1418"/>
                  </a:cubicBezTo>
                  <a:cubicBezTo>
                    <a:pt x="1644" y="1177"/>
                    <a:pt x="1494" y="1010"/>
                    <a:pt x="1293" y="918"/>
                  </a:cubicBezTo>
                  <a:lnTo>
                    <a:pt x="1358" y="918"/>
                  </a:lnTo>
                  <a:cubicBezTo>
                    <a:pt x="1495" y="924"/>
                    <a:pt x="1622" y="1003"/>
                    <a:pt x="1759" y="1003"/>
                  </a:cubicBezTo>
                  <a:cubicBezTo>
                    <a:pt x="1764" y="1003"/>
                    <a:pt x="1770" y="1003"/>
                    <a:pt x="1776" y="1003"/>
                  </a:cubicBezTo>
                  <a:cubicBezTo>
                    <a:pt x="1834" y="999"/>
                    <a:pt x="1868" y="959"/>
                    <a:pt x="1875" y="901"/>
                  </a:cubicBezTo>
                  <a:cubicBezTo>
                    <a:pt x="1895" y="704"/>
                    <a:pt x="1698" y="567"/>
                    <a:pt x="1531" y="496"/>
                  </a:cubicBezTo>
                  <a:cubicBezTo>
                    <a:pt x="1558" y="492"/>
                    <a:pt x="1589" y="489"/>
                    <a:pt x="1616" y="486"/>
                  </a:cubicBezTo>
                  <a:cubicBezTo>
                    <a:pt x="1712" y="465"/>
                    <a:pt x="1729" y="343"/>
                    <a:pt x="1671" y="278"/>
                  </a:cubicBezTo>
                  <a:cubicBezTo>
                    <a:pt x="1502" y="93"/>
                    <a:pt x="1229" y="0"/>
                    <a:pt x="955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1078281" y="3217972"/>
              <a:ext cx="133874" cy="102916"/>
            </a:xfrm>
            <a:custGeom>
              <a:avLst/>
              <a:gdLst/>
              <a:ahLst/>
              <a:cxnLst/>
              <a:rect l="l" t="t" r="r" b="b"/>
              <a:pathLst>
                <a:path w="2080" h="1599" extrusionOk="0">
                  <a:moveTo>
                    <a:pt x="808" y="0"/>
                  </a:moveTo>
                  <a:cubicBezTo>
                    <a:pt x="648" y="0"/>
                    <a:pt x="494" y="46"/>
                    <a:pt x="385" y="169"/>
                  </a:cubicBezTo>
                  <a:cubicBezTo>
                    <a:pt x="317" y="247"/>
                    <a:pt x="344" y="359"/>
                    <a:pt x="443" y="394"/>
                  </a:cubicBezTo>
                  <a:cubicBezTo>
                    <a:pt x="600" y="444"/>
                    <a:pt x="742" y="468"/>
                    <a:pt x="878" y="512"/>
                  </a:cubicBezTo>
                  <a:cubicBezTo>
                    <a:pt x="845" y="510"/>
                    <a:pt x="809" y="509"/>
                    <a:pt x="772" y="509"/>
                  </a:cubicBezTo>
                  <a:cubicBezTo>
                    <a:pt x="525" y="509"/>
                    <a:pt x="224" y="566"/>
                    <a:pt x="171" y="815"/>
                  </a:cubicBezTo>
                  <a:cubicBezTo>
                    <a:pt x="160" y="873"/>
                    <a:pt x="181" y="917"/>
                    <a:pt x="229" y="955"/>
                  </a:cubicBezTo>
                  <a:cubicBezTo>
                    <a:pt x="334" y="1036"/>
                    <a:pt x="480" y="1030"/>
                    <a:pt x="623" y="1033"/>
                  </a:cubicBezTo>
                  <a:cubicBezTo>
                    <a:pt x="419" y="1097"/>
                    <a:pt x="235" y="1193"/>
                    <a:pt x="116" y="1295"/>
                  </a:cubicBezTo>
                  <a:cubicBezTo>
                    <a:pt x="0" y="1387"/>
                    <a:pt x="106" y="1543"/>
                    <a:pt x="222" y="1553"/>
                  </a:cubicBezTo>
                  <a:cubicBezTo>
                    <a:pt x="252" y="1557"/>
                    <a:pt x="282" y="1558"/>
                    <a:pt x="312" y="1558"/>
                  </a:cubicBezTo>
                  <a:cubicBezTo>
                    <a:pt x="524" y="1558"/>
                    <a:pt x="718" y="1481"/>
                    <a:pt x="933" y="1476"/>
                  </a:cubicBezTo>
                  <a:cubicBezTo>
                    <a:pt x="943" y="1475"/>
                    <a:pt x="953" y="1475"/>
                    <a:pt x="964" y="1475"/>
                  </a:cubicBezTo>
                  <a:cubicBezTo>
                    <a:pt x="1168" y="1475"/>
                    <a:pt x="1345" y="1572"/>
                    <a:pt x="1545" y="1598"/>
                  </a:cubicBezTo>
                  <a:cubicBezTo>
                    <a:pt x="1552" y="1599"/>
                    <a:pt x="1558" y="1599"/>
                    <a:pt x="1564" y="1599"/>
                  </a:cubicBezTo>
                  <a:cubicBezTo>
                    <a:pt x="1626" y="1599"/>
                    <a:pt x="1674" y="1569"/>
                    <a:pt x="1708" y="1526"/>
                  </a:cubicBezTo>
                  <a:cubicBezTo>
                    <a:pt x="1865" y="1476"/>
                    <a:pt x="1991" y="1288"/>
                    <a:pt x="1930" y="1111"/>
                  </a:cubicBezTo>
                  <a:cubicBezTo>
                    <a:pt x="2015" y="1077"/>
                    <a:pt x="2079" y="989"/>
                    <a:pt x="2079" y="897"/>
                  </a:cubicBezTo>
                  <a:cubicBezTo>
                    <a:pt x="2073" y="540"/>
                    <a:pt x="1630" y="267"/>
                    <a:pt x="1338" y="131"/>
                  </a:cubicBezTo>
                  <a:cubicBezTo>
                    <a:pt x="1188" y="60"/>
                    <a:pt x="993" y="0"/>
                    <a:pt x="808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1154099" y="3282591"/>
              <a:ext cx="151831" cy="41771"/>
            </a:xfrm>
            <a:custGeom>
              <a:avLst/>
              <a:gdLst/>
              <a:ahLst/>
              <a:cxnLst/>
              <a:rect l="l" t="t" r="r" b="b"/>
              <a:pathLst>
                <a:path w="2359" h="649" extrusionOk="0">
                  <a:moveTo>
                    <a:pt x="2309" y="1"/>
                  </a:moveTo>
                  <a:cubicBezTo>
                    <a:pt x="2306" y="1"/>
                    <a:pt x="2303" y="1"/>
                    <a:pt x="2300" y="2"/>
                  </a:cubicBezTo>
                  <a:cubicBezTo>
                    <a:pt x="1541" y="196"/>
                    <a:pt x="748" y="390"/>
                    <a:pt x="6" y="638"/>
                  </a:cubicBezTo>
                  <a:cubicBezTo>
                    <a:pt x="1" y="641"/>
                    <a:pt x="2" y="649"/>
                    <a:pt x="7" y="649"/>
                  </a:cubicBezTo>
                  <a:cubicBezTo>
                    <a:pt x="8" y="649"/>
                    <a:pt x="9" y="648"/>
                    <a:pt x="10" y="648"/>
                  </a:cubicBezTo>
                  <a:cubicBezTo>
                    <a:pt x="731" y="549"/>
                    <a:pt x="1680" y="427"/>
                    <a:pt x="2327" y="63"/>
                  </a:cubicBezTo>
                  <a:cubicBezTo>
                    <a:pt x="2358" y="48"/>
                    <a:pt x="2341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1318478" y="3306855"/>
              <a:ext cx="162193" cy="72215"/>
            </a:xfrm>
            <a:custGeom>
              <a:avLst/>
              <a:gdLst/>
              <a:ahLst/>
              <a:cxnLst/>
              <a:rect l="l" t="t" r="r" b="b"/>
              <a:pathLst>
                <a:path w="2520" h="1122" extrusionOk="0">
                  <a:moveTo>
                    <a:pt x="2460" y="1"/>
                  </a:moveTo>
                  <a:cubicBezTo>
                    <a:pt x="2454" y="1"/>
                    <a:pt x="2447" y="2"/>
                    <a:pt x="2441" y="6"/>
                  </a:cubicBezTo>
                  <a:cubicBezTo>
                    <a:pt x="2073" y="176"/>
                    <a:pt x="1709" y="349"/>
                    <a:pt x="1341" y="519"/>
                  </a:cubicBezTo>
                  <a:cubicBezTo>
                    <a:pt x="947" y="707"/>
                    <a:pt x="443" y="1047"/>
                    <a:pt x="15" y="1101"/>
                  </a:cubicBezTo>
                  <a:cubicBezTo>
                    <a:pt x="1" y="1101"/>
                    <a:pt x="1" y="1122"/>
                    <a:pt x="15" y="1122"/>
                  </a:cubicBezTo>
                  <a:cubicBezTo>
                    <a:pt x="382" y="1115"/>
                    <a:pt x="723" y="907"/>
                    <a:pt x="1049" y="754"/>
                  </a:cubicBezTo>
                  <a:cubicBezTo>
                    <a:pt x="1525" y="526"/>
                    <a:pt x="2001" y="299"/>
                    <a:pt x="2481" y="74"/>
                  </a:cubicBezTo>
                  <a:cubicBezTo>
                    <a:pt x="2519" y="53"/>
                    <a:pt x="2497" y="1"/>
                    <a:pt x="2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1517613" y="3227240"/>
              <a:ext cx="42029" cy="7337"/>
            </a:xfrm>
            <a:custGeom>
              <a:avLst/>
              <a:gdLst/>
              <a:ahLst/>
              <a:cxnLst/>
              <a:rect l="l" t="t" r="r" b="b"/>
              <a:pathLst>
                <a:path w="653" h="114" extrusionOk="0">
                  <a:moveTo>
                    <a:pt x="176" y="0"/>
                  </a:moveTo>
                  <a:cubicBezTo>
                    <a:pt x="131" y="0"/>
                    <a:pt x="85" y="3"/>
                    <a:pt x="37" y="8"/>
                  </a:cubicBezTo>
                  <a:cubicBezTo>
                    <a:pt x="4" y="11"/>
                    <a:pt x="0" y="62"/>
                    <a:pt x="33" y="62"/>
                  </a:cubicBezTo>
                  <a:cubicBezTo>
                    <a:pt x="35" y="62"/>
                    <a:pt x="36" y="62"/>
                    <a:pt x="37" y="62"/>
                  </a:cubicBezTo>
                  <a:cubicBezTo>
                    <a:pt x="76" y="60"/>
                    <a:pt x="116" y="59"/>
                    <a:pt x="156" y="59"/>
                  </a:cubicBezTo>
                  <a:cubicBezTo>
                    <a:pt x="316" y="59"/>
                    <a:pt x="480" y="75"/>
                    <a:pt x="636" y="113"/>
                  </a:cubicBezTo>
                  <a:cubicBezTo>
                    <a:pt x="637" y="113"/>
                    <a:pt x="638" y="114"/>
                    <a:pt x="639" y="114"/>
                  </a:cubicBezTo>
                  <a:cubicBezTo>
                    <a:pt x="650" y="114"/>
                    <a:pt x="652" y="96"/>
                    <a:pt x="639" y="93"/>
                  </a:cubicBezTo>
                  <a:cubicBezTo>
                    <a:pt x="483" y="32"/>
                    <a:pt x="33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5"/>
          <p:cNvGrpSpPr/>
          <p:nvPr/>
        </p:nvGrpSpPr>
        <p:grpSpPr>
          <a:xfrm rot="-1443738" flipH="1">
            <a:off x="7496233" y="2367972"/>
            <a:ext cx="673302" cy="678737"/>
            <a:chOff x="4566208" y="2132179"/>
            <a:chExt cx="1190999" cy="1200614"/>
          </a:xfrm>
        </p:grpSpPr>
        <p:sp>
          <p:nvSpPr>
            <p:cNvPr id="454" name="Google Shape;454;p35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5"/>
          <p:cNvGrpSpPr/>
          <p:nvPr/>
        </p:nvGrpSpPr>
        <p:grpSpPr>
          <a:xfrm>
            <a:off x="5981625" y="1844100"/>
            <a:ext cx="1682340" cy="669750"/>
            <a:chOff x="5981625" y="1844100"/>
            <a:chExt cx="1682340" cy="669750"/>
          </a:xfrm>
        </p:grpSpPr>
        <p:sp>
          <p:nvSpPr>
            <p:cNvPr id="459" name="Google Shape;459;p35"/>
            <p:cNvSpPr/>
            <p:nvPr/>
          </p:nvSpPr>
          <p:spPr>
            <a:xfrm>
              <a:off x="5981625" y="1844100"/>
              <a:ext cx="1682340" cy="578084"/>
            </a:xfrm>
            <a:custGeom>
              <a:avLst/>
              <a:gdLst/>
              <a:ahLst/>
              <a:cxnLst/>
              <a:rect l="l" t="t" r="r" b="b"/>
              <a:pathLst>
                <a:path w="10241" h="3519" extrusionOk="0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35"/>
            <p:cNvGrpSpPr/>
            <p:nvPr/>
          </p:nvGrpSpPr>
          <p:grpSpPr>
            <a:xfrm>
              <a:off x="6140808" y="2016260"/>
              <a:ext cx="1417036" cy="497589"/>
              <a:chOff x="6140808" y="1936610"/>
              <a:chExt cx="1417036" cy="497589"/>
            </a:xfrm>
          </p:grpSpPr>
          <p:sp>
            <p:nvSpPr>
              <p:cNvPr id="461" name="Google Shape;461;p35"/>
              <p:cNvSpPr/>
              <p:nvPr/>
            </p:nvSpPr>
            <p:spPr>
              <a:xfrm>
                <a:off x="6140808" y="2131112"/>
                <a:ext cx="1417036" cy="303087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 extrusionOk="0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5"/>
              <p:cNvSpPr/>
              <p:nvPr/>
            </p:nvSpPr>
            <p:spPr>
              <a:xfrm>
                <a:off x="6170378" y="1936610"/>
                <a:ext cx="1306972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 extrusionOk="0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3" name="Google Shape;463;p35"/>
          <p:cNvSpPr/>
          <p:nvPr/>
        </p:nvSpPr>
        <p:spPr>
          <a:xfrm rot="10800000">
            <a:off x="7564852" y="3922479"/>
            <a:ext cx="1579980" cy="1217639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 txBox="1">
            <a:spLocks noGrp="1"/>
          </p:cNvSpPr>
          <p:nvPr>
            <p:ph type="title"/>
          </p:nvPr>
        </p:nvSpPr>
        <p:spPr>
          <a:xfrm>
            <a:off x="1976120" y="87630"/>
            <a:ext cx="6789420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ISSUES AND CHALLENGES</a:t>
            </a:r>
            <a:endParaRPr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3390" y="475615"/>
          <a:ext cx="8185150" cy="46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 txBox="1">
            <a:spLocks noGrp="1"/>
          </p:cNvSpPr>
          <p:nvPr>
            <p:ph type="title"/>
          </p:nvPr>
        </p:nvSpPr>
        <p:spPr>
          <a:xfrm>
            <a:off x="2195510" y="230144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ISSUES AND CHALLENGES</a:t>
            </a:r>
            <a:endParaRPr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73269" y="861847"/>
          <a:ext cx="8660524" cy="403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8"/>
          <p:cNvGrpSpPr/>
          <p:nvPr/>
        </p:nvGrpSpPr>
        <p:grpSpPr>
          <a:xfrm>
            <a:off x="6051400" y="2510350"/>
            <a:ext cx="1682340" cy="669750"/>
            <a:chOff x="5981625" y="1844100"/>
            <a:chExt cx="1682340" cy="669750"/>
          </a:xfrm>
        </p:grpSpPr>
        <p:sp>
          <p:nvSpPr>
            <p:cNvPr id="573" name="Google Shape;573;p38"/>
            <p:cNvSpPr/>
            <p:nvPr/>
          </p:nvSpPr>
          <p:spPr>
            <a:xfrm>
              <a:off x="5981625" y="1844100"/>
              <a:ext cx="1682340" cy="578084"/>
            </a:xfrm>
            <a:custGeom>
              <a:avLst/>
              <a:gdLst/>
              <a:ahLst/>
              <a:cxnLst/>
              <a:rect l="l" t="t" r="r" b="b"/>
              <a:pathLst>
                <a:path w="10241" h="3519" extrusionOk="0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8"/>
            <p:cNvGrpSpPr/>
            <p:nvPr/>
          </p:nvGrpSpPr>
          <p:grpSpPr>
            <a:xfrm>
              <a:off x="6140808" y="2016260"/>
              <a:ext cx="1417036" cy="497589"/>
              <a:chOff x="6140808" y="1936610"/>
              <a:chExt cx="1417036" cy="497589"/>
            </a:xfrm>
          </p:grpSpPr>
          <p:sp>
            <p:nvSpPr>
              <p:cNvPr id="575" name="Google Shape;575;p38"/>
              <p:cNvSpPr/>
              <p:nvPr/>
            </p:nvSpPr>
            <p:spPr>
              <a:xfrm>
                <a:off x="6140808" y="2131112"/>
                <a:ext cx="1417036" cy="303087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 extrusionOk="0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8"/>
              <p:cNvSpPr/>
              <p:nvPr/>
            </p:nvSpPr>
            <p:spPr>
              <a:xfrm>
                <a:off x="6170378" y="1936610"/>
                <a:ext cx="1306972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 extrusionOk="0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96" y="123173"/>
            <a:ext cx="7645313" cy="4774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433"/>
          <a:stretch>
            <a:fillRect/>
          </a:stretch>
        </p:blipFill>
        <p:spPr>
          <a:xfrm>
            <a:off x="-708428" y="1"/>
            <a:ext cx="9693542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-67310"/>
            <a:ext cx="6327140" cy="812800"/>
          </a:xfrm>
        </p:spPr>
        <p:txBody>
          <a:bodyPr/>
          <a:lstStyle/>
          <a:p>
            <a:r>
              <a:rPr lang="en-US" sz="3200" dirty="0" smtClean="0">
                <a:latin typeface="Franklin Gothic Medium" panose="020B0603020102020204" charset="0"/>
                <a:cs typeface="Franklin Gothic Medium" panose="020B0603020102020204" charset="0"/>
              </a:rPr>
              <a:t>Reactance Theory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657" t="21102" r="9277" b="32256"/>
          <a:stretch>
            <a:fillRect/>
          </a:stretch>
        </p:blipFill>
        <p:spPr>
          <a:xfrm>
            <a:off x="329344" y="2553239"/>
            <a:ext cx="8201335" cy="247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891"/>
          <a:stretch>
            <a:fillRect/>
          </a:stretch>
        </p:blipFill>
        <p:spPr>
          <a:xfrm>
            <a:off x="116840" y="595630"/>
            <a:ext cx="8713470" cy="1913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 Box 6"/>
          <p:cNvSpPr txBox="1"/>
          <p:nvPr/>
        </p:nvSpPr>
        <p:spPr>
          <a:xfrm>
            <a:off x="3696970" y="2232025"/>
            <a:ext cx="13341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Brehm, 1966, 1972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cher Newsletter by Slidesgo">
  <a:themeElements>
    <a:clrScheme name="Simple Light">
      <a:dk1>
        <a:srgbClr val="ECE8F5"/>
      </a:dk1>
      <a:lt1>
        <a:srgbClr val="6840CE"/>
      </a:lt1>
      <a:dk2>
        <a:srgbClr val="B99DFF"/>
      </a:dk2>
      <a:lt2>
        <a:srgbClr val="FF8282"/>
      </a:lt2>
      <a:accent1>
        <a:srgbClr val="C9DAF8"/>
      </a:accent1>
      <a:accent2>
        <a:srgbClr val="FCA5D2"/>
      </a:accent2>
      <a:accent3>
        <a:srgbClr val="FF76BD"/>
      </a:accent3>
      <a:accent4>
        <a:srgbClr val="1F1835"/>
      </a:accent4>
      <a:accent5>
        <a:srgbClr val="D5CBEB"/>
      </a:accent5>
      <a:accent6>
        <a:srgbClr val="6D9EEB"/>
      </a:accent6>
      <a:hlink>
        <a:srgbClr val="1F18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469</Words>
  <Application>WPS Presentation</Application>
  <PresentationFormat>On-screen Show (16:9)</PresentationFormat>
  <Paragraphs>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Lato</vt:lpstr>
      <vt:lpstr>Franklin Gothic Medium</vt:lpstr>
      <vt:lpstr>Black Han Sans</vt:lpstr>
      <vt:lpstr>Roboto Slab</vt:lpstr>
      <vt:lpstr>Teacher Newsletter by Slidesgo</vt:lpstr>
      <vt:lpstr>Slide 1</vt:lpstr>
      <vt:lpstr>Slide 2</vt:lpstr>
      <vt:lpstr>Slide 3</vt:lpstr>
      <vt:lpstr>ISSUES &amp;  CHALLENGES </vt:lpstr>
      <vt:lpstr>ISSUES AND CHALLENGES</vt:lpstr>
      <vt:lpstr>ISSUES AND CHALLENGES</vt:lpstr>
      <vt:lpstr>Slide 7</vt:lpstr>
      <vt:lpstr>Slide 8</vt:lpstr>
      <vt:lpstr>Reactance Theory </vt:lpstr>
      <vt:lpstr>REALITIES</vt:lpstr>
      <vt:lpstr>Slide 11</vt:lpstr>
      <vt:lpstr>SILVER LININGS DURING THE LOCKDOWN</vt:lpstr>
      <vt:lpstr>SILVER LININGS  </vt:lpstr>
      <vt:lpstr>SILVER LININGS  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SUD-BMP Manager</dc:creator>
  <cp:lastModifiedBy>Windows User</cp:lastModifiedBy>
  <cp:revision>45</cp:revision>
  <dcterms:created xsi:type="dcterms:W3CDTF">2021-01-25T17:21:00Z</dcterms:created>
  <dcterms:modified xsi:type="dcterms:W3CDTF">2021-01-26T02:28:43Z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1033-11.2.0.9967</vt:lpwstr>
  </property>
</Properties>
</file>